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p:sldMasterIdLst>
    <p:sldMasterId id="2147483660" r:id="rId1"/>
  </p:sldMasterIdLst>
  <p:sldIdLst>
    <p:sldId id="256" r:id="rId2"/>
    <p:sldId id="257" r:id="rId3"/>
    <p:sldId id="258" r:id="rId4"/>
    <p:sldId id="259" r:id="rId5"/>
    <p:sldId id="260" r:id="rId6"/>
    <p:sldId id="265" r:id="rId7"/>
    <p:sldId id="264" r:id="rId8"/>
    <p:sldId id="263" r:id="rId9"/>
    <p:sldId id="282" r:id="rId10"/>
    <p:sldId id="276" r:id="rId11"/>
    <p:sldId id="262" r:id="rId12"/>
    <p:sldId id="266" r:id="rId13"/>
    <p:sldId id="277" r:id="rId14"/>
    <p:sldId id="278" r:id="rId15"/>
    <p:sldId id="279" r:id="rId16"/>
    <p:sldId id="267" r:id="rId17"/>
    <p:sldId id="280" r:id="rId18"/>
    <p:sldId id="272" r:id="rId19"/>
    <p:sldId id="271" r:id="rId20"/>
    <p:sldId id="281" r:id="rId21"/>
    <p:sldId id="270" r:id="rId22"/>
    <p:sldId id="269" r:id="rId23"/>
    <p:sldId id="283" r:id="rId24"/>
    <p:sldId id="284" r:id="rId25"/>
    <p:sldId id="285" r:id="rId26"/>
    <p:sldId id="286" r:id="rId27"/>
    <p:sldId id="287" r:id="rId28"/>
    <p:sldId id="288" r:id="rId29"/>
    <p:sldId id="268" r:id="rId30"/>
    <p:sldId id="289" r:id="rId31"/>
    <p:sldId id="275" r:id="rId3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84007" autoAdjust="0"/>
    <p:restoredTop sz="94660"/>
  </p:normalViewPr>
  <p:slideViewPr>
    <p:cSldViewPr snapToGrid="0">
      <p:cViewPr varScale="1">
        <p:scale>
          <a:sx n="89" d="100"/>
          <a:sy n="89" d="100"/>
        </p:scale>
        <p:origin x="171"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0-13T06:52:38.143"/>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1 1,'0'0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0-13T09:37:56.130"/>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0 0,'0'0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0-13T09:38:02.599"/>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0 1,'0'0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0-13T09:38:03.411"/>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1 1,'3'1,"1"-1,0 1,0 1,-1-1,1 1,0-1,-1 1,0 0,1 0,-1 1,3 2,-3-3,34 27,-2 2,39 45,-43-44,297 346,-256-279,-4 3,59 120,76 216,98 354,-241-637,-41-114</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0-13T09:38:04.052"/>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1 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0-13T06:51:14.554"/>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0 0,'24'2,"30"5,31 2,-4-9,-39-1,78 9,-98-5,0 2,36 12,-35-8,0-1,1-1,0-1,31 4,-36-9</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0-13T06:51:21.601"/>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0 0,'352'0,"-333"0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0-13T09:37:28.011"/>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805 0,'-3'2,"-1"0,1 0,-1 0,1 0,-1-1,1 1,-1-1,0 0,0 0,0-1,1 1,-1-1,-7 0,-23 5,-21 16,42-15,0-1,0 0,-1-1,1 0,-27 2,-30 2,42-4,-34 1,-314-6,361 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0-13T09:37:30.433"/>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0 1,'0'0,"0"1,1 0,-1-1,0 1,0-1,1 1,-1 0,0-1,1 1,-1-1,0 1,1-1,-1 1,1-1,-1 0,1 1,-1-1,1 1,-1-1,1 0,0 1,-1-1,1 0,-1 0,1 0,0 1,0-1,21 3,-21-2,203 2,-112-5,242 2,-315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0-13T09:37:28.011"/>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805 0,'-3'2,"-1"0,1 0,-1 0,1 0,-1-1,1 1,-1-1,0 0,0 0,0-1,1 1,-1-1,-7 0,-23 5,-21 16,42-15,0-1,0 0,-1-1,1 0,-27 2,-30 2,42-4,-34 1,-314-6,361 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0-13T09:37:30.433"/>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0 1,'0'0,"0"1,1 0,-1-1,0 1,0-1,1 1,-1 0,0-1,1 1,-1-1,0 1,1-1,-1 1,1-1,-1 0,1 1,-1-1,1 1,-1-1,1 0,0 1,-1-1,1 0,-1 0,1 0,0 1,0-1,21 3,-21-2,203 2,-112-5,242 2,-315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0-13T09:37:55.037"/>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1 0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0-13T09:37:55.490"/>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1 1,'0'0</inkml:trace>
</inkml:ink>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שקופית כותרת">
    <p:spTree>
      <p:nvGrpSpPr>
        <p:cNvPr id="1" name=""/>
        <p:cNvGrpSpPr/>
        <p:nvPr/>
      </p:nvGrpSpPr>
      <p:grpSpPr>
        <a:xfrm>
          <a:off x="0" y="0"/>
          <a:ext cx="0" cy="0"/>
          <a:chOff x="0" y="0"/>
          <a:chExt cx="0" cy="0"/>
        </a:xfrm>
      </p:grpSpPr>
      <p:pic>
        <p:nvPicPr>
          <p:cNvPr id="7" name="Picture 6"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he-IL"/>
              <a:t>לחץ כדי לערוך סגנון כותרת של תבנית בסיס</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he-IL"/>
              <a:t>לחץ כדי לערוך סגנון כותרת משנה של תבנית בסיס</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399505EF-C1CA-4597-89BE-4BF69FEE6E33}" type="datetimeFigureOut">
              <a:rPr lang="he-IL" smtClean="0"/>
              <a:t>כ"ג/תשרי/תשפ"ג</a:t>
            </a:fld>
            <a:endParaRPr lang="he-IL"/>
          </a:p>
        </p:txBody>
      </p:sp>
      <p:sp>
        <p:nvSpPr>
          <p:cNvPr id="5" name="Footer Placeholder 4"/>
          <p:cNvSpPr>
            <a:spLocks noGrp="1"/>
          </p:cNvSpPr>
          <p:nvPr>
            <p:ph type="ftr" sz="quarter" idx="11"/>
          </p:nvPr>
        </p:nvSpPr>
        <p:spPr>
          <a:xfrm>
            <a:off x="1371600" y="4323845"/>
            <a:ext cx="6400800" cy="365125"/>
          </a:xfrm>
        </p:spPr>
        <p:txBody>
          <a:bodyPr/>
          <a:lstStyle/>
          <a:p>
            <a:endParaRPr lang="he-IL"/>
          </a:p>
        </p:txBody>
      </p:sp>
      <p:sp>
        <p:nvSpPr>
          <p:cNvPr id="6" name="Slide Number Placeholder 5"/>
          <p:cNvSpPr>
            <a:spLocks noGrp="1"/>
          </p:cNvSpPr>
          <p:nvPr>
            <p:ph type="sldNum" sz="quarter" idx="12"/>
          </p:nvPr>
        </p:nvSpPr>
        <p:spPr>
          <a:xfrm>
            <a:off x="8077200" y="1430866"/>
            <a:ext cx="2743200" cy="365125"/>
          </a:xfrm>
        </p:spPr>
        <p:txBody>
          <a:bodyPr/>
          <a:lstStyle/>
          <a:p>
            <a:fld id="{9ECD20B5-F3CA-410E-9AF0-D7C28AC7D660}" type="slidenum">
              <a:rPr lang="he-IL" smtClean="0"/>
              <a:t>‹#›</a:t>
            </a:fld>
            <a:endParaRPr lang="he-IL"/>
          </a:p>
        </p:txBody>
      </p:sp>
    </p:spTree>
    <p:extLst>
      <p:ext uri="{BB962C8B-B14F-4D97-AF65-F5344CB8AC3E}">
        <p14:creationId xmlns:p14="http://schemas.microsoft.com/office/powerpoint/2010/main" val="14984137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תמונה פנורמית עם כיתוב">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he-IL"/>
              <a:t>לחץ כדי לערוך סגנון כותרת של תבנית בסיס</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he-IL"/>
              <a:t>לחץ על הסמל כדי להוסיף תמונה</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Date Placeholder 4"/>
          <p:cNvSpPr>
            <a:spLocks noGrp="1"/>
          </p:cNvSpPr>
          <p:nvPr>
            <p:ph type="dt" sz="half" idx="10"/>
          </p:nvPr>
        </p:nvSpPr>
        <p:spPr/>
        <p:txBody>
          <a:bodyPr/>
          <a:lstStyle/>
          <a:p>
            <a:fld id="{399505EF-C1CA-4597-89BE-4BF69FEE6E33}" type="datetimeFigureOut">
              <a:rPr lang="he-IL" smtClean="0"/>
              <a:t>כ"ג/תשרי/תשפ"ג</a:t>
            </a:fld>
            <a:endParaRPr lang="he-IL"/>
          </a:p>
        </p:txBody>
      </p:sp>
      <p:sp>
        <p:nvSpPr>
          <p:cNvPr id="6" name="Footer Placeholder 5"/>
          <p:cNvSpPr>
            <a:spLocks noGrp="1"/>
          </p:cNvSpPr>
          <p:nvPr>
            <p:ph type="ftr" sz="quarter" idx="11"/>
          </p:nvPr>
        </p:nvSpPr>
        <p:spPr/>
        <p:txBody>
          <a:bodyPr/>
          <a:lstStyle/>
          <a:p>
            <a:endParaRPr lang="he-IL"/>
          </a:p>
        </p:txBody>
      </p:sp>
      <p:sp>
        <p:nvSpPr>
          <p:cNvPr id="7" name="Slide Number Placeholder 6"/>
          <p:cNvSpPr>
            <a:spLocks noGrp="1"/>
          </p:cNvSpPr>
          <p:nvPr>
            <p:ph type="sldNum" sz="quarter" idx="12"/>
          </p:nvPr>
        </p:nvSpPr>
        <p:spPr/>
        <p:txBody>
          <a:bodyPr/>
          <a:lstStyle/>
          <a:p>
            <a:fld id="{9ECD20B5-F3CA-410E-9AF0-D7C28AC7D660}" type="slidenum">
              <a:rPr lang="he-IL" smtClean="0"/>
              <a:t>‹#›</a:t>
            </a:fld>
            <a:endParaRPr lang="he-IL"/>
          </a:p>
        </p:txBody>
      </p:sp>
    </p:spTree>
    <p:extLst>
      <p:ext uri="{BB962C8B-B14F-4D97-AF65-F5344CB8AC3E}">
        <p14:creationId xmlns:p14="http://schemas.microsoft.com/office/powerpoint/2010/main" val="4882265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כותרת וכיתוב">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he-IL"/>
              <a:t>לחץ כדי לערוך סגנון כותרת של תבנית בסיס</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399505EF-C1CA-4597-89BE-4BF69FEE6E33}" type="datetimeFigureOut">
              <a:rPr lang="he-IL" smtClean="0"/>
              <a:t>כ"ג/תשרי/תשפ"ג</a:t>
            </a:fld>
            <a:endParaRPr lang="he-IL"/>
          </a:p>
        </p:txBody>
      </p:sp>
      <p:sp>
        <p:nvSpPr>
          <p:cNvPr id="6" name="Footer Placeholder 5"/>
          <p:cNvSpPr>
            <a:spLocks noGrp="1"/>
          </p:cNvSpPr>
          <p:nvPr>
            <p:ph type="ftr" sz="quarter" idx="11"/>
          </p:nvPr>
        </p:nvSpPr>
        <p:spPr>
          <a:xfrm>
            <a:off x="685800" y="379941"/>
            <a:ext cx="6991492" cy="365125"/>
          </a:xfrm>
        </p:spPr>
        <p:txBody>
          <a:bodyPr/>
          <a:lstStyle/>
          <a:p>
            <a:endParaRPr lang="he-IL"/>
          </a:p>
        </p:txBody>
      </p:sp>
      <p:sp>
        <p:nvSpPr>
          <p:cNvPr id="7" name="Slide Number Placeholder 6"/>
          <p:cNvSpPr>
            <a:spLocks noGrp="1"/>
          </p:cNvSpPr>
          <p:nvPr>
            <p:ph type="sldNum" sz="quarter" idx="12"/>
          </p:nvPr>
        </p:nvSpPr>
        <p:spPr>
          <a:xfrm>
            <a:off x="10862452" y="381000"/>
            <a:ext cx="643748" cy="365125"/>
          </a:xfrm>
        </p:spPr>
        <p:txBody>
          <a:bodyPr/>
          <a:lstStyle/>
          <a:p>
            <a:fld id="{9ECD20B5-F3CA-410E-9AF0-D7C28AC7D660}" type="slidenum">
              <a:rPr lang="he-IL" smtClean="0"/>
              <a:t>‹#›</a:t>
            </a:fld>
            <a:endParaRPr lang="he-IL"/>
          </a:p>
        </p:txBody>
      </p:sp>
    </p:spTree>
    <p:extLst>
      <p:ext uri="{BB962C8B-B14F-4D97-AF65-F5344CB8AC3E}">
        <p14:creationId xmlns:p14="http://schemas.microsoft.com/office/powerpoint/2010/main" val="339334059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ציטוט עם כיתוב">
    <p:spTree>
      <p:nvGrpSpPr>
        <p:cNvPr id="1" name=""/>
        <p:cNvGrpSpPr/>
        <p:nvPr/>
      </p:nvGrpSpPr>
      <p:grpSpPr>
        <a:xfrm>
          <a:off x="0" y="0"/>
          <a:ext cx="0" cy="0"/>
          <a:chOff x="0" y="0"/>
          <a:chExt cx="0" cy="0"/>
        </a:xfrm>
      </p:grpSpPr>
      <p:pic>
        <p:nvPicPr>
          <p:cNvPr id="13" name="Picture 12"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he-IL"/>
              <a:t>לחץ כדי לערוך סגנון כותרת של תבנית בסיס</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399505EF-C1CA-4597-89BE-4BF69FEE6E33}" type="datetimeFigureOut">
              <a:rPr lang="he-IL" smtClean="0"/>
              <a:t>כ"ג/תשרי/תשפ"ג</a:t>
            </a:fld>
            <a:endParaRPr lang="he-IL"/>
          </a:p>
        </p:txBody>
      </p:sp>
      <p:sp>
        <p:nvSpPr>
          <p:cNvPr id="6" name="Footer Placeholder 5"/>
          <p:cNvSpPr>
            <a:spLocks noGrp="1"/>
          </p:cNvSpPr>
          <p:nvPr>
            <p:ph type="ftr" sz="quarter" idx="11"/>
          </p:nvPr>
        </p:nvSpPr>
        <p:spPr>
          <a:xfrm>
            <a:off x="685800" y="379941"/>
            <a:ext cx="6991492" cy="365125"/>
          </a:xfrm>
        </p:spPr>
        <p:txBody>
          <a:bodyPr/>
          <a:lstStyle/>
          <a:p>
            <a:endParaRPr lang="he-IL"/>
          </a:p>
        </p:txBody>
      </p:sp>
      <p:sp>
        <p:nvSpPr>
          <p:cNvPr id="7" name="Slide Number Placeholder 6"/>
          <p:cNvSpPr>
            <a:spLocks noGrp="1"/>
          </p:cNvSpPr>
          <p:nvPr>
            <p:ph type="sldNum" sz="quarter" idx="12"/>
          </p:nvPr>
        </p:nvSpPr>
        <p:spPr>
          <a:xfrm>
            <a:off x="10862452" y="381000"/>
            <a:ext cx="643748" cy="365125"/>
          </a:xfrm>
        </p:spPr>
        <p:txBody>
          <a:bodyPr/>
          <a:lstStyle/>
          <a:p>
            <a:fld id="{9ECD20B5-F3CA-410E-9AF0-D7C28AC7D660}" type="slidenum">
              <a:rPr lang="he-IL" smtClean="0"/>
              <a:t>‹#›</a:t>
            </a:fld>
            <a:endParaRPr lang="he-IL"/>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7822753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כרטיס שם">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he-IL"/>
              <a:t>לחץ כדי לערוך סגנון כותרת של תבנית בסיס</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399505EF-C1CA-4597-89BE-4BF69FEE6E33}" type="datetimeFigureOut">
              <a:rPr lang="he-IL" smtClean="0"/>
              <a:t>כ"ג/תשרי/תשפ"ג</a:t>
            </a:fld>
            <a:endParaRPr lang="he-IL"/>
          </a:p>
        </p:txBody>
      </p:sp>
      <p:sp>
        <p:nvSpPr>
          <p:cNvPr id="6" name="Footer Placeholder 5"/>
          <p:cNvSpPr>
            <a:spLocks noGrp="1"/>
          </p:cNvSpPr>
          <p:nvPr>
            <p:ph type="ftr" sz="quarter" idx="11"/>
          </p:nvPr>
        </p:nvSpPr>
        <p:spPr>
          <a:xfrm>
            <a:off x="685800" y="378883"/>
            <a:ext cx="6991492" cy="365125"/>
          </a:xfrm>
        </p:spPr>
        <p:txBody>
          <a:bodyPr/>
          <a:lstStyle/>
          <a:p>
            <a:endParaRPr lang="he-IL"/>
          </a:p>
        </p:txBody>
      </p:sp>
      <p:sp>
        <p:nvSpPr>
          <p:cNvPr id="7" name="Slide Number Placeholder 6"/>
          <p:cNvSpPr>
            <a:spLocks noGrp="1"/>
          </p:cNvSpPr>
          <p:nvPr>
            <p:ph type="sldNum" sz="quarter" idx="12"/>
          </p:nvPr>
        </p:nvSpPr>
        <p:spPr>
          <a:xfrm>
            <a:off x="10862452" y="381000"/>
            <a:ext cx="643748" cy="365125"/>
          </a:xfrm>
        </p:spPr>
        <p:txBody>
          <a:bodyPr/>
          <a:lstStyle/>
          <a:p>
            <a:fld id="{9ECD20B5-F3CA-410E-9AF0-D7C28AC7D660}" type="slidenum">
              <a:rPr lang="he-IL" smtClean="0"/>
              <a:t>‹#›</a:t>
            </a:fld>
            <a:endParaRPr lang="he-IL"/>
          </a:p>
        </p:txBody>
      </p:sp>
    </p:spTree>
    <p:extLst>
      <p:ext uri="{BB962C8B-B14F-4D97-AF65-F5344CB8AC3E}">
        <p14:creationId xmlns:p14="http://schemas.microsoft.com/office/powerpoint/2010/main" val="248957760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עמודות">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he-IL"/>
              <a:t>לחץ כדי לערוך סגנון כותרת של תבנית בסיס</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a:t>לחץ כדי לערוך סגנונות טקסט של תבנית בסיס</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a:t>לחץ כדי לערוך סגנונות טקסט של תבנית בסיס</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a:t>לחץ כדי לערוך סגנונות טקסט של תבנית בסיס</a:t>
            </a:r>
          </a:p>
        </p:txBody>
      </p:sp>
      <p:sp>
        <p:nvSpPr>
          <p:cNvPr id="3" name="Date Placeholder 2"/>
          <p:cNvSpPr>
            <a:spLocks noGrp="1"/>
          </p:cNvSpPr>
          <p:nvPr>
            <p:ph type="dt" sz="half" idx="10"/>
          </p:nvPr>
        </p:nvSpPr>
        <p:spPr/>
        <p:txBody>
          <a:bodyPr/>
          <a:lstStyle/>
          <a:p>
            <a:fld id="{399505EF-C1CA-4597-89BE-4BF69FEE6E33}" type="datetimeFigureOut">
              <a:rPr lang="he-IL" smtClean="0"/>
              <a:t>כ"ג/תשרי/תשפ"ג</a:t>
            </a:fld>
            <a:endParaRPr lang="he-IL"/>
          </a:p>
        </p:txBody>
      </p:sp>
      <p:sp>
        <p:nvSpPr>
          <p:cNvPr id="4" name="Footer Placeholder 3"/>
          <p:cNvSpPr>
            <a:spLocks noGrp="1"/>
          </p:cNvSpPr>
          <p:nvPr>
            <p:ph type="ftr" sz="quarter" idx="11"/>
          </p:nvPr>
        </p:nvSpPr>
        <p:spPr/>
        <p:txBody>
          <a:bodyPr/>
          <a:lstStyle/>
          <a:p>
            <a:endParaRPr lang="he-IL"/>
          </a:p>
        </p:txBody>
      </p:sp>
      <p:sp>
        <p:nvSpPr>
          <p:cNvPr id="5" name="Slide Number Placeholder 4"/>
          <p:cNvSpPr>
            <a:spLocks noGrp="1"/>
          </p:cNvSpPr>
          <p:nvPr>
            <p:ph type="sldNum" sz="quarter" idx="12"/>
          </p:nvPr>
        </p:nvSpPr>
        <p:spPr/>
        <p:txBody>
          <a:bodyPr/>
          <a:lstStyle/>
          <a:p>
            <a:fld id="{9ECD20B5-F3CA-410E-9AF0-D7C28AC7D660}" type="slidenum">
              <a:rPr lang="he-IL" smtClean="0"/>
              <a:t>‹#›</a:t>
            </a:fld>
            <a:endParaRPr lang="he-IL"/>
          </a:p>
        </p:txBody>
      </p:sp>
    </p:spTree>
    <p:extLst>
      <p:ext uri="{BB962C8B-B14F-4D97-AF65-F5344CB8AC3E}">
        <p14:creationId xmlns:p14="http://schemas.microsoft.com/office/powerpoint/2010/main" val="63233636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עמודת 3 תמונות">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he-IL"/>
              <a:t>לחץ כדי לערוך סגנון כותרת של תבנית בסיס</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he-IL"/>
              <a:t>לחץ על הסמל כדי להוסיף תמונה</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a:t>לחץ כדי לערוך סגנונות טקסט של תבנית בסיס</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he-IL"/>
              <a:t>לחץ על הסמל כדי להוסיף תמונה</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a:t>לחץ כדי לערוך סגנונות טקסט של תבנית בסיס</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he-IL"/>
              <a:t>לחץ על הסמל כדי להוסיף תמונה</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a:t>לחץ כדי לערוך סגנונות טקסט של תבנית בסיס</a:t>
            </a:r>
          </a:p>
        </p:txBody>
      </p:sp>
      <p:sp>
        <p:nvSpPr>
          <p:cNvPr id="3" name="Date Placeholder 2"/>
          <p:cNvSpPr>
            <a:spLocks noGrp="1"/>
          </p:cNvSpPr>
          <p:nvPr>
            <p:ph type="dt" sz="half" idx="10"/>
          </p:nvPr>
        </p:nvSpPr>
        <p:spPr/>
        <p:txBody>
          <a:bodyPr/>
          <a:lstStyle/>
          <a:p>
            <a:fld id="{399505EF-C1CA-4597-89BE-4BF69FEE6E33}" type="datetimeFigureOut">
              <a:rPr lang="he-IL" smtClean="0"/>
              <a:t>כ"ג/תשרי/תשפ"ג</a:t>
            </a:fld>
            <a:endParaRPr lang="he-IL"/>
          </a:p>
        </p:txBody>
      </p:sp>
      <p:sp>
        <p:nvSpPr>
          <p:cNvPr id="4" name="Footer Placeholder 3"/>
          <p:cNvSpPr>
            <a:spLocks noGrp="1"/>
          </p:cNvSpPr>
          <p:nvPr>
            <p:ph type="ftr" sz="quarter" idx="11"/>
          </p:nvPr>
        </p:nvSpPr>
        <p:spPr/>
        <p:txBody>
          <a:bodyPr/>
          <a:lstStyle/>
          <a:p>
            <a:endParaRPr lang="he-IL"/>
          </a:p>
        </p:txBody>
      </p:sp>
      <p:sp>
        <p:nvSpPr>
          <p:cNvPr id="5" name="Slide Number Placeholder 4"/>
          <p:cNvSpPr>
            <a:spLocks noGrp="1"/>
          </p:cNvSpPr>
          <p:nvPr>
            <p:ph type="sldNum" sz="quarter" idx="12"/>
          </p:nvPr>
        </p:nvSpPr>
        <p:spPr/>
        <p:txBody>
          <a:bodyPr/>
          <a:lstStyle/>
          <a:p>
            <a:fld id="{9ECD20B5-F3CA-410E-9AF0-D7C28AC7D660}" type="slidenum">
              <a:rPr lang="he-IL" smtClean="0"/>
              <a:t>‹#›</a:t>
            </a:fld>
            <a:endParaRPr lang="he-IL"/>
          </a:p>
        </p:txBody>
      </p:sp>
    </p:spTree>
    <p:extLst>
      <p:ext uri="{BB962C8B-B14F-4D97-AF65-F5344CB8AC3E}">
        <p14:creationId xmlns:p14="http://schemas.microsoft.com/office/powerpoint/2010/main" val="160392510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כותרת וטקסט אנכי">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10"/>
          </p:nvPr>
        </p:nvSpPr>
        <p:spPr/>
        <p:txBody>
          <a:bodyPr/>
          <a:lstStyle/>
          <a:p>
            <a:fld id="{399505EF-C1CA-4597-89BE-4BF69FEE6E33}" type="datetimeFigureOut">
              <a:rPr lang="he-IL" smtClean="0"/>
              <a:t>כ"ג/תשרי/תשפ"ג</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9ECD20B5-F3CA-410E-9AF0-D7C28AC7D660}" type="slidenum">
              <a:rPr lang="he-IL" smtClean="0"/>
              <a:t>‹#›</a:t>
            </a:fld>
            <a:endParaRPr lang="he-IL"/>
          </a:p>
        </p:txBody>
      </p:sp>
    </p:spTree>
    <p:extLst>
      <p:ext uri="{BB962C8B-B14F-4D97-AF65-F5344CB8AC3E}">
        <p14:creationId xmlns:p14="http://schemas.microsoft.com/office/powerpoint/2010/main" val="336626757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כותרת אנכית וטקסט">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he-IL"/>
              <a:t>לחץ כדי לערוך סגנון כותרת של תבנית בסיס</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399505EF-C1CA-4597-89BE-4BF69FEE6E33}" type="datetimeFigureOut">
              <a:rPr lang="he-IL" smtClean="0"/>
              <a:t>כ"ג/תשרי/תשפ"ג</a:t>
            </a:fld>
            <a:endParaRPr lang="he-IL"/>
          </a:p>
        </p:txBody>
      </p:sp>
      <p:sp>
        <p:nvSpPr>
          <p:cNvPr id="5" name="Footer Placeholder 4"/>
          <p:cNvSpPr>
            <a:spLocks noGrp="1"/>
          </p:cNvSpPr>
          <p:nvPr>
            <p:ph type="ftr" sz="quarter" idx="11"/>
          </p:nvPr>
        </p:nvSpPr>
        <p:spPr>
          <a:xfrm>
            <a:off x="685800" y="381000"/>
            <a:ext cx="6991492" cy="365125"/>
          </a:xfrm>
        </p:spPr>
        <p:txBody>
          <a:bodyPr/>
          <a:lstStyle/>
          <a:p>
            <a:endParaRPr lang="he-IL"/>
          </a:p>
        </p:txBody>
      </p:sp>
      <p:sp>
        <p:nvSpPr>
          <p:cNvPr id="6" name="Slide Number Placeholder 5"/>
          <p:cNvSpPr>
            <a:spLocks noGrp="1"/>
          </p:cNvSpPr>
          <p:nvPr>
            <p:ph type="sldNum" sz="quarter" idx="12"/>
          </p:nvPr>
        </p:nvSpPr>
        <p:spPr>
          <a:xfrm>
            <a:off x="10862452" y="381000"/>
            <a:ext cx="643748" cy="365125"/>
          </a:xfrm>
        </p:spPr>
        <p:txBody>
          <a:bodyPr/>
          <a:lstStyle/>
          <a:p>
            <a:fld id="{9ECD20B5-F3CA-410E-9AF0-D7C28AC7D660}" type="slidenum">
              <a:rPr lang="he-IL" smtClean="0"/>
              <a:t>‹#›</a:t>
            </a:fld>
            <a:endParaRPr lang="he-IL"/>
          </a:p>
        </p:txBody>
      </p:sp>
    </p:spTree>
    <p:extLst>
      <p:ext uri="{BB962C8B-B14F-4D97-AF65-F5344CB8AC3E}">
        <p14:creationId xmlns:p14="http://schemas.microsoft.com/office/powerpoint/2010/main" val="24054399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כותרת ותוכן">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Content Placeholder 2"/>
          <p:cNvSpPr>
            <a:spLocks noGrp="1"/>
          </p:cNvSpPr>
          <p:nvPr>
            <p:ph idx="1"/>
          </p:nvPr>
        </p:nvSpPr>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10"/>
          </p:nvPr>
        </p:nvSpPr>
        <p:spPr/>
        <p:txBody>
          <a:bodyPr/>
          <a:lstStyle/>
          <a:p>
            <a:fld id="{399505EF-C1CA-4597-89BE-4BF69FEE6E33}" type="datetimeFigureOut">
              <a:rPr lang="he-IL" smtClean="0"/>
              <a:t>כ"ג/תשרי/תשפ"ג</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9ECD20B5-F3CA-410E-9AF0-D7C28AC7D660}" type="slidenum">
              <a:rPr lang="he-IL" smtClean="0"/>
              <a:t>‹#›</a:t>
            </a:fld>
            <a:endParaRPr lang="he-IL"/>
          </a:p>
        </p:txBody>
      </p:sp>
    </p:spTree>
    <p:extLst>
      <p:ext uri="{BB962C8B-B14F-4D97-AF65-F5344CB8AC3E}">
        <p14:creationId xmlns:p14="http://schemas.microsoft.com/office/powerpoint/2010/main" val="215733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כותרת מקטע עליונה">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he-IL"/>
              <a:t>לחץ כדי לערוך סגנונות טקסט של תבנית בסיס</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399505EF-C1CA-4597-89BE-4BF69FEE6E33}" type="datetimeFigureOut">
              <a:rPr lang="he-IL" smtClean="0"/>
              <a:t>כ"ג/תשרי/תשפ"ג</a:t>
            </a:fld>
            <a:endParaRPr lang="he-IL"/>
          </a:p>
        </p:txBody>
      </p:sp>
      <p:sp>
        <p:nvSpPr>
          <p:cNvPr id="5" name="Footer Placeholder 4"/>
          <p:cNvSpPr>
            <a:spLocks noGrp="1"/>
          </p:cNvSpPr>
          <p:nvPr>
            <p:ph type="ftr" sz="quarter" idx="11"/>
          </p:nvPr>
        </p:nvSpPr>
        <p:spPr>
          <a:xfrm>
            <a:off x="685800" y="381001"/>
            <a:ext cx="6991492" cy="364065"/>
          </a:xfrm>
        </p:spPr>
        <p:txBody>
          <a:bodyPr/>
          <a:lstStyle/>
          <a:p>
            <a:endParaRPr lang="he-IL"/>
          </a:p>
        </p:txBody>
      </p:sp>
      <p:sp>
        <p:nvSpPr>
          <p:cNvPr id="6" name="Slide Number Placeholder 5"/>
          <p:cNvSpPr>
            <a:spLocks noGrp="1"/>
          </p:cNvSpPr>
          <p:nvPr>
            <p:ph type="sldNum" sz="quarter" idx="12"/>
          </p:nvPr>
        </p:nvSpPr>
        <p:spPr>
          <a:xfrm>
            <a:off x="10862452" y="381000"/>
            <a:ext cx="643748" cy="365125"/>
          </a:xfrm>
        </p:spPr>
        <p:txBody>
          <a:bodyPr/>
          <a:lstStyle/>
          <a:p>
            <a:fld id="{9ECD20B5-F3CA-410E-9AF0-D7C28AC7D660}" type="slidenum">
              <a:rPr lang="he-IL" smtClean="0"/>
              <a:t>‹#›</a:t>
            </a:fld>
            <a:endParaRPr lang="he-IL"/>
          </a:p>
        </p:txBody>
      </p:sp>
    </p:spTree>
    <p:extLst>
      <p:ext uri="{BB962C8B-B14F-4D97-AF65-F5344CB8AC3E}">
        <p14:creationId xmlns:p14="http://schemas.microsoft.com/office/powerpoint/2010/main" val="32491167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שני תכנים">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5" name="Date Placeholder 4"/>
          <p:cNvSpPr>
            <a:spLocks noGrp="1"/>
          </p:cNvSpPr>
          <p:nvPr>
            <p:ph type="dt" sz="half" idx="10"/>
          </p:nvPr>
        </p:nvSpPr>
        <p:spPr/>
        <p:txBody>
          <a:bodyPr/>
          <a:lstStyle/>
          <a:p>
            <a:fld id="{399505EF-C1CA-4597-89BE-4BF69FEE6E33}" type="datetimeFigureOut">
              <a:rPr lang="he-IL" smtClean="0"/>
              <a:t>כ"ג/תשרי/תשפ"ג</a:t>
            </a:fld>
            <a:endParaRPr lang="he-IL"/>
          </a:p>
        </p:txBody>
      </p:sp>
      <p:sp>
        <p:nvSpPr>
          <p:cNvPr id="6" name="Footer Placeholder 5"/>
          <p:cNvSpPr>
            <a:spLocks noGrp="1"/>
          </p:cNvSpPr>
          <p:nvPr>
            <p:ph type="ftr" sz="quarter" idx="11"/>
          </p:nvPr>
        </p:nvSpPr>
        <p:spPr/>
        <p:txBody>
          <a:bodyPr/>
          <a:lstStyle/>
          <a:p>
            <a:endParaRPr lang="he-IL"/>
          </a:p>
        </p:txBody>
      </p:sp>
      <p:sp>
        <p:nvSpPr>
          <p:cNvPr id="7" name="Slide Number Placeholder 6"/>
          <p:cNvSpPr>
            <a:spLocks noGrp="1"/>
          </p:cNvSpPr>
          <p:nvPr>
            <p:ph type="sldNum" sz="quarter" idx="12"/>
          </p:nvPr>
        </p:nvSpPr>
        <p:spPr/>
        <p:txBody>
          <a:bodyPr/>
          <a:lstStyle/>
          <a:p>
            <a:fld id="{9ECD20B5-F3CA-410E-9AF0-D7C28AC7D660}" type="slidenum">
              <a:rPr lang="he-IL" smtClean="0"/>
              <a:t>‹#›</a:t>
            </a:fld>
            <a:endParaRPr lang="he-IL"/>
          </a:p>
        </p:txBody>
      </p:sp>
    </p:spTree>
    <p:extLst>
      <p:ext uri="{BB962C8B-B14F-4D97-AF65-F5344CB8AC3E}">
        <p14:creationId xmlns:p14="http://schemas.microsoft.com/office/powerpoint/2010/main" val="27616489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השוואה">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4" name="Content Placeholder 3"/>
          <p:cNvSpPr>
            <a:spLocks noGrp="1"/>
          </p:cNvSpPr>
          <p:nvPr>
            <p:ph sz="half" idx="2"/>
          </p:nvPr>
        </p:nvSpPr>
        <p:spPr>
          <a:xfrm>
            <a:off x="685800" y="3132666"/>
            <a:ext cx="5311775" cy="3086019"/>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6" name="Content Placeholder 5"/>
          <p:cNvSpPr>
            <a:spLocks noGrp="1"/>
          </p:cNvSpPr>
          <p:nvPr>
            <p:ph sz="quarter" idx="4"/>
          </p:nvPr>
        </p:nvSpPr>
        <p:spPr>
          <a:xfrm>
            <a:off x="6172200" y="3132666"/>
            <a:ext cx="5334000" cy="3086019"/>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7" name="Date Placeholder 6"/>
          <p:cNvSpPr>
            <a:spLocks noGrp="1"/>
          </p:cNvSpPr>
          <p:nvPr>
            <p:ph type="dt" sz="half" idx="10"/>
          </p:nvPr>
        </p:nvSpPr>
        <p:spPr/>
        <p:txBody>
          <a:bodyPr/>
          <a:lstStyle/>
          <a:p>
            <a:fld id="{399505EF-C1CA-4597-89BE-4BF69FEE6E33}" type="datetimeFigureOut">
              <a:rPr lang="he-IL" smtClean="0"/>
              <a:t>כ"ג/תשרי/תשפ"ג</a:t>
            </a:fld>
            <a:endParaRPr lang="he-IL"/>
          </a:p>
        </p:txBody>
      </p:sp>
      <p:sp>
        <p:nvSpPr>
          <p:cNvPr id="8" name="Footer Placeholder 7"/>
          <p:cNvSpPr>
            <a:spLocks noGrp="1"/>
          </p:cNvSpPr>
          <p:nvPr>
            <p:ph type="ftr" sz="quarter" idx="11"/>
          </p:nvPr>
        </p:nvSpPr>
        <p:spPr/>
        <p:txBody>
          <a:bodyPr/>
          <a:lstStyle/>
          <a:p>
            <a:endParaRPr lang="he-IL"/>
          </a:p>
        </p:txBody>
      </p:sp>
      <p:sp>
        <p:nvSpPr>
          <p:cNvPr id="9" name="Slide Number Placeholder 8"/>
          <p:cNvSpPr>
            <a:spLocks noGrp="1"/>
          </p:cNvSpPr>
          <p:nvPr>
            <p:ph type="sldNum" sz="quarter" idx="12"/>
          </p:nvPr>
        </p:nvSpPr>
        <p:spPr/>
        <p:txBody>
          <a:bodyPr/>
          <a:lstStyle/>
          <a:p>
            <a:fld id="{9ECD20B5-F3CA-410E-9AF0-D7C28AC7D660}" type="slidenum">
              <a:rPr lang="he-IL" smtClean="0"/>
              <a:t>‹#›</a:t>
            </a:fld>
            <a:endParaRPr lang="he-IL"/>
          </a:p>
        </p:txBody>
      </p:sp>
    </p:spTree>
    <p:extLst>
      <p:ext uri="{BB962C8B-B14F-4D97-AF65-F5344CB8AC3E}">
        <p14:creationId xmlns:p14="http://schemas.microsoft.com/office/powerpoint/2010/main" val="24428948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כותרת בלבד">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Date Placeholder 2"/>
          <p:cNvSpPr>
            <a:spLocks noGrp="1"/>
          </p:cNvSpPr>
          <p:nvPr>
            <p:ph type="dt" sz="half" idx="10"/>
          </p:nvPr>
        </p:nvSpPr>
        <p:spPr/>
        <p:txBody>
          <a:bodyPr/>
          <a:lstStyle/>
          <a:p>
            <a:fld id="{399505EF-C1CA-4597-89BE-4BF69FEE6E33}" type="datetimeFigureOut">
              <a:rPr lang="he-IL" smtClean="0"/>
              <a:t>כ"ג/תשרי/תשפ"ג</a:t>
            </a:fld>
            <a:endParaRPr lang="he-IL"/>
          </a:p>
        </p:txBody>
      </p:sp>
      <p:sp>
        <p:nvSpPr>
          <p:cNvPr id="4" name="Footer Placeholder 3"/>
          <p:cNvSpPr>
            <a:spLocks noGrp="1"/>
          </p:cNvSpPr>
          <p:nvPr>
            <p:ph type="ftr" sz="quarter" idx="11"/>
          </p:nvPr>
        </p:nvSpPr>
        <p:spPr/>
        <p:txBody>
          <a:bodyPr/>
          <a:lstStyle/>
          <a:p>
            <a:endParaRPr lang="he-IL"/>
          </a:p>
        </p:txBody>
      </p:sp>
      <p:sp>
        <p:nvSpPr>
          <p:cNvPr id="5" name="Slide Number Placeholder 4"/>
          <p:cNvSpPr>
            <a:spLocks noGrp="1"/>
          </p:cNvSpPr>
          <p:nvPr>
            <p:ph type="sldNum" sz="quarter" idx="12"/>
          </p:nvPr>
        </p:nvSpPr>
        <p:spPr/>
        <p:txBody>
          <a:bodyPr/>
          <a:lstStyle/>
          <a:p>
            <a:fld id="{9ECD20B5-F3CA-410E-9AF0-D7C28AC7D660}" type="slidenum">
              <a:rPr lang="he-IL" smtClean="0"/>
              <a:t>‹#›</a:t>
            </a:fld>
            <a:endParaRPr lang="he-IL"/>
          </a:p>
        </p:txBody>
      </p:sp>
    </p:spTree>
    <p:extLst>
      <p:ext uri="{BB962C8B-B14F-4D97-AF65-F5344CB8AC3E}">
        <p14:creationId xmlns:p14="http://schemas.microsoft.com/office/powerpoint/2010/main" val="24162693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ריק">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99505EF-C1CA-4597-89BE-4BF69FEE6E33}" type="datetimeFigureOut">
              <a:rPr lang="he-IL" smtClean="0"/>
              <a:t>כ"ג/תשרי/תשפ"ג</a:t>
            </a:fld>
            <a:endParaRPr lang="he-IL"/>
          </a:p>
        </p:txBody>
      </p:sp>
      <p:sp>
        <p:nvSpPr>
          <p:cNvPr id="3" name="Footer Placeholder 2"/>
          <p:cNvSpPr>
            <a:spLocks noGrp="1"/>
          </p:cNvSpPr>
          <p:nvPr>
            <p:ph type="ftr" sz="quarter" idx="11"/>
          </p:nvPr>
        </p:nvSpPr>
        <p:spPr/>
        <p:txBody>
          <a:bodyPr/>
          <a:lstStyle/>
          <a:p>
            <a:endParaRPr lang="he-IL"/>
          </a:p>
        </p:txBody>
      </p:sp>
      <p:sp>
        <p:nvSpPr>
          <p:cNvPr id="4" name="Slide Number Placeholder 3"/>
          <p:cNvSpPr>
            <a:spLocks noGrp="1"/>
          </p:cNvSpPr>
          <p:nvPr>
            <p:ph type="sldNum" sz="quarter" idx="12"/>
          </p:nvPr>
        </p:nvSpPr>
        <p:spPr/>
        <p:txBody>
          <a:bodyPr/>
          <a:lstStyle/>
          <a:p>
            <a:fld id="{9ECD20B5-F3CA-410E-9AF0-D7C28AC7D660}" type="slidenum">
              <a:rPr lang="he-IL" smtClean="0"/>
              <a:t>‹#›</a:t>
            </a:fld>
            <a:endParaRPr lang="he-IL"/>
          </a:p>
        </p:txBody>
      </p:sp>
    </p:spTree>
    <p:extLst>
      <p:ext uri="{BB962C8B-B14F-4D97-AF65-F5344CB8AC3E}">
        <p14:creationId xmlns:p14="http://schemas.microsoft.com/office/powerpoint/2010/main" val="30971029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תוכן עם כיתוב">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he-IL"/>
              <a:t>לחץ כדי לערוך סגנון כותרת של תבנית בסיס</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Date Placeholder 4"/>
          <p:cNvSpPr>
            <a:spLocks noGrp="1"/>
          </p:cNvSpPr>
          <p:nvPr>
            <p:ph type="dt" sz="half" idx="10"/>
          </p:nvPr>
        </p:nvSpPr>
        <p:spPr/>
        <p:txBody>
          <a:bodyPr/>
          <a:lstStyle/>
          <a:p>
            <a:fld id="{399505EF-C1CA-4597-89BE-4BF69FEE6E33}" type="datetimeFigureOut">
              <a:rPr lang="he-IL" smtClean="0"/>
              <a:t>כ"ג/תשרי/תשפ"ג</a:t>
            </a:fld>
            <a:endParaRPr lang="he-IL"/>
          </a:p>
        </p:txBody>
      </p:sp>
      <p:sp>
        <p:nvSpPr>
          <p:cNvPr id="6" name="Footer Placeholder 5"/>
          <p:cNvSpPr>
            <a:spLocks noGrp="1"/>
          </p:cNvSpPr>
          <p:nvPr>
            <p:ph type="ftr" sz="quarter" idx="11"/>
          </p:nvPr>
        </p:nvSpPr>
        <p:spPr/>
        <p:txBody>
          <a:bodyPr/>
          <a:lstStyle/>
          <a:p>
            <a:endParaRPr lang="he-IL"/>
          </a:p>
        </p:txBody>
      </p:sp>
      <p:sp>
        <p:nvSpPr>
          <p:cNvPr id="7" name="Slide Number Placeholder 6"/>
          <p:cNvSpPr>
            <a:spLocks noGrp="1"/>
          </p:cNvSpPr>
          <p:nvPr>
            <p:ph type="sldNum" sz="quarter" idx="12"/>
          </p:nvPr>
        </p:nvSpPr>
        <p:spPr/>
        <p:txBody>
          <a:bodyPr/>
          <a:lstStyle/>
          <a:p>
            <a:fld id="{9ECD20B5-F3CA-410E-9AF0-D7C28AC7D660}" type="slidenum">
              <a:rPr lang="he-IL" smtClean="0"/>
              <a:t>‹#›</a:t>
            </a:fld>
            <a:endParaRPr lang="he-IL"/>
          </a:p>
        </p:txBody>
      </p:sp>
    </p:spTree>
    <p:extLst>
      <p:ext uri="{BB962C8B-B14F-4D97-AF65-F5344CB8AC3E}">
        <p14:creationId xmlns:p14="http://schemas.microsoft.com/office/powerpoint/2010/main" val="19702061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תמונה עם כיתוב">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he-IL"/>
              <a:t>לחץ כדי לערוך סגנון כותרת של תבנית בסיס</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he-IL"/>
              <a:t>לחץ על הסמל כדי להוסיף תמונה</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Date Placeholder 4"/>
          <p:cNvSpPr>
            <a:spLocks noGrp="1"/>
          </p:cNvSpPr>
          <p:nvPr>
            <p:ph type="dt" sz="half" idx="10"/>
          </p:nvPr>
        </p:nvSpPr>
        <p:spPr/>
        <p:txBody>
          <a:bodyPr/>
          <a:lstStyle/>
          <a:p>
            <a:fld id="{399505EF-C1CA-4597-89BE-4BF69FEE6E33}" type="datetimeFigureOut">
              <a:rPr lang="he-IL" smtClean="0"/>
              <a:t>כ"ג/תשרי/תשפ"ג</a:t>
            </a:fld>
            <a:endParaRPr lang="he-IL"/>
          </a:p>
        </p:txBody>
      </p:sp>
      <p:sp>
        <p:nvSpPr>
          <p:cNvPr id="6" name="Footer Placeholder 5"/>
          <p:cNvSpPr>
            <a:spLocks noGrp="1"/>
          </p:cNvSpPr>
          <p:nvPr>
            <p:ph type="ftr" sz="quarter" idx="11"/>
          </p:nvPr>
        </p:nvSpPr>
        <p:spPr/>
        <p:txBody>
          <a:bodyPr/>
          <a:lstStyle/>
          <a:p>
            <a:endParaRPr lang="he-IL"/>
          </a:p>
        </p:txBody>
      </p:sp>
      <p:sp>
        <p:nvSpPr>
          <p:cNvPr id="7" name="Slide Number Placeholder 6"/>
          <p:cNvSpPr>
            <a:spLocks noGrp="1"/>
          </p:cNvSpPr>
          <p:nvPr>
            <p:ph type="sldNum" sz="quarter" idx="12"/>
          </p:nvPr>
        </p:nvSpPr>
        <p:spPr/>
        <p:txBody>
          <a:bodyPr/>
          <a:lstStyle/>
          <a:p>
            <a:fld id="{9ECD20B5-F3CA-410E-9AF0-D7C28AC7D660}" type="slidenum">
              <a:rPr lang="he-IL" smtClean="0"/>
              <a:t>‹#›</a:t>
            </a:fld>
            <a:endParaRPr lang="he-IL"/>
          </a:p>
        </p:txBody>
      </p:sp>
    </p:spTree>
    <p:extLst>
      <p:ext uri="{BB962C8B-B14F-4D97-AF65-F5344CB8AC3E}">
        <p14:creationId xmlns:p14="http://schemas.microsoft.com/office/powerpoint/2010/main" val="26437995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C0-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399505EF-C1CA-4597-89BE-4BF69FEE6E33}" type="datetimeFigureOut">
              <a:rPr lang="he-IL" smtClean="0"/>
              <a:t>כ"ג/תשרי/תשפ"ג</a:t>
            </a:fld>
            <a:endParaRPr lang="he-IL"/>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he-IL"/>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9ECD20B5-F3CA-410E-9AF0-D7C28AC7D660}" type="slidenum">
              <a:rPr lang="he-IL" smtClean="0"/>
              <a:t>‹#›</a:t>
            </a:fld>
            <a:endParaRPr lang="he-IL"/>
          </a:p>
        </p:txBody>
      </p:sp>
    </p:spTree>
    <p:extLst>
      <p:ext uri="{BB962C8B-B14F-4D97-AF65-F5344CB8AC3E}">
        <p14:creationId xmlns:p14="http://schemas.microsoft.com/office/powerpoint/2010/main" val="4108374810"/>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r" defTabSz="914400" rtl="1"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r" defTabSz="914400" rtl="1"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29.png"/><Relationship Id="rId7" Type="http://schemas.openxmlformats.org/officeDocument/2006/relationships/customXml" Target="../ink/ink3.xml"/><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customXml" Target="../ink/ink2.xml"/><Relationship Id="rId4" Type="http://schemas.openxmlformats.org/officeDocument/2006/relationships/image" Target="../media/image30.png"/></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png"/><Relationship Id="rId7" Type="http://schemas.openxmlformats.org/officeDocument/2006/relationships/customXml" Target="../ink/ink5.xml"/><Relationship Id="rId2" Type="http://schemas.openxmlformats.org/officeDocument/2006/relationships/image" Target="../media/image42.png"/><Relationship Id="rId1" Type="http://schemas.openxmlformats.org/officeDocument/2006/relationships/slideLayout" Target="../slideLayouts/slideLayout2.xml"/><Relationship Id="rId6" Type="http://schemas.openxmlformats.org/officeDocument/2006/relationships/image" Target="../media/image470.png"/><Relationship Id="rId5" Type="http://schemas.openxmlformats.org/officeDocument/2006/relationships/customXml" Target="../ink/ink4.xml"/><Relationship Id="rId4" Type="http://schemas.openxmlformats.org/officeDocument/2006/relationships/image" Target="../media/image44.png"/></Relationships>
</file>

<file path=ppt/slides/_rels/slide28.xml.rels><?xml version="1.0" encoding="UTF-8" standalone="yes"?>
<Relationships xmlns="http://schemas.openxmlformats.org/package/2006/relationships"><Relationship Id="rId8" Type="http://schemas.openxmlformats.org/officeDocument/2006/relationships/customXml" Target="../ink/ink9.xml"/><Relationship Id="rId13" Type="http://schemas.openxmlformats.org/officeDocument/2006/relationships/customXml" Target="../ink/ink13.xml"/><Relationship Id="rId3" Type="http://schemas.openxmlformats.org/officeDocument/2006/relationships/image" Target="../media/image49.png"/><Relationship Id="rId7" Type="http://schemas.openxmlformats.org/officeDocument/2006/relationships/image" Target="../media/image13.png"/><Relationship Id="rId12" Type="http://schemas.openxmlformats.org/officeDocument/2006/relationships/image" Target="../media/image51.png"/><Relationship Id="rId2" Type="http://schemas.openxmlformats.org/officeDocument/2006/relationships/customXml" Target="../ink/ink6.xml"/><Relationship Id="rId16" Type="http://schemas.openxmlformats.org/officeDocument/2006/relationships/image" Target="../media/image47.png"/><Relationship Id="rId1" Type="http://schemas.openxmlformats.org/officeDocument/2006/relationships/slideLayout" Target="../slideLayouts/slideLayout2.xml"/><Relationship Id="rId6" Type="http://schemas.openxmlformats.org/officeDocument/2006/relationships/customXml" Target="../ink/ink8.xml"/><Relationship Id="rId11" Type="http://schemas.openxmlformats.org/officeDocument/2006/relationships/customXml" Target="../ink/ink12.xml"/><Relationship Id="rId5" Type="http://schemas.openxmlformats.org/officeDocument/2006/relationships/image" Target="../media/image50.png"/><Relationship Id="rId15" Type="http://schemas.openxmlformats.org/officeDocument/2006/relationships/image" Target="../media/image46.png"/><Relationship Id="rId10" Type="http://schemas.openxmlformats.org/officeDocument/2006/relationships/customXml" Target="../ink/ink11.xml"/><Relationship Id="rId4" Type="http://schemas.openxmlformats.org/officeDocument/2006/relationships/customXml" Target="../ink/ink7.xml"/><Relationship Id="rId9" Type="http://schemas.openxmlformats.org/officeDocument/2006/relationships/customXml" Target="../ink/ink10.xml"/><Relationship Id="rId14" Type="http://schemas.openxmlformats.org/officeDocument/2006/relationships/image" Target="../media/image4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customXml" Target="../ink/ink1.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A7244538-290E-40DA-A93A-14BB3E6CF1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1999" cy="454372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כותרת 1">
            <a:extLst>
              <a:ext uri="{FF2B5EF4-FFF2-40B4-BE49-F238E27FC236}">
                <a16:creationId xmlns:a16="http://schemas.microsoft.com/office/drawing/2014/main" id="{3DAE6E6D-E166-2C58-FFB3-2F33F28412FC}"/>
              </a:ext>
            </a:extLst>
          </p:cNvPr>
          <p:cNvSpPr>
            <a:spLocks noGrp="1"/>
          </p:cNvSpPr>
          <p:nvPr>
            <p:ph type="ctrTitle"/>
          </p:nvPr>
        </p:nvSpPr>
        <p:spPr>
          <a:xfrm>
            <a:off x="5513691" y="1173471"/>
            <a:ext cx="5951914" cy="3446373"/>
          </a:xfrm>
          <a:noFill/>
          <a:ln w="19050">
            <a:noFill/>
            <a:prstDash val="dash"/>
          </a:ln>
        </p:spPr>
        <p:txBody>
          <a:bodyPr>
            <a:normAutofit/>
          </a:bodyPr>
          <a:lstStyle/>
          <a:p>
            <a:pPr algn="r"/>
            <a:r>
              <a:rPr lang="he-IL" sz="4800" b="1" u="sng" dirty="0" err="1"/>
              <a:t>אפליקצית</a:t>
            </a:r>
            <a:r>
              <a:rPr lang="he-IL" sz="4800" b="1" u="sng" dirty="0"/>
              <a:t> "</a:t>
            </a:r>
            <a:r>
              <a:rPr lang="en-US" sz="4800" b="1" u="sng" dirty="0"/>
              <a:t>Foods</a:t>
            </a:r>
            <a:r>
              <a:rPr lang="he-IL" sz="4800" b="1" u="sng" dirty="0"/>
              <a:t>"</a:t>
            </a:r>
            <a:br>
              <a:rPr lang="he-IL" sz="4800" b="1" u="sng" dirty="0"/>
            </a:br>
            <a:br>
              <a:rPr lang="he-IL" sz="4800" b="1" u="sng" dirty="0"/>
            </a:br>
            <a:r>
              <a:rPr lang="he-IL" sz="2000" b="1" u="sng" dirty="0"/>
              <a:t>מתן כהן:315823179</a:t>
            </a:r>
            <a:br>
              <a:rPr lang="he-IL" sz="2000" b="1" u="sng" dirty="0"/>
            </a:br>
            <a:r>
              <a:rPr lang="he-IL" sz="2000" b="1" u="sng" dirty="0"/>
              <a:t>אורי אשכנזי: 205389414</a:t>
            </a:r>
          </a:p>
        </p:txBody>
      </p:sp>
      <p:sp useBgFill="1">
        <p:nvSpPr>
          <p:cNvPr id="1033" name="Rectangle 1032">
            <a:extLst>
              <a:ext uri="{FF2B5EF4-FFF2-40B4-BE49-F238E27FC236}">
                <a16:creationId xmlns:a16="http://schemas.microsoft.com/office/drawing/2014/main" id="{AB1DF3B3-9DBC-445D-AE4E-A62E5A9B85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966386"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Recipe Sheet Printable Recipe Page Template Blank Recipe - Etsy | Food  printables, Recipe book templates, Recipe sheets">
            <a:extLst>
              <a:ext uri="{FF2B5EF4-FFF2-40B4-BE49-F238E27FC236}">
                <a16:creationId xmlns:a16="http://schemas.microsoft.com/office/drawing/2014/main" id="{61481E81-1D07-D73F-1DFE-6B76DF9AF10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4075"/>
          <a:stretch/>
        </p:blipFill>
        <p:spPr bwMode="auto">
          <a:xfrm>
            <a:off x="-4" y="10"/>
            <a:ext cx="4654291" cy="6857990"/>
          </a:xfrm>
          <a:prstGeom prst="rect">
            <a:avLst/>
          </a:prstGeom>
          <a:noFill/>
          <a:extLst>
            <a:ext uri="{909E8E84-426E-40DD-AFC4-6F175D3DCCD1}">
              <a14:hiddenFill xmlns:a14="http://schemas.microsoft.com/office/drawing/2010/main">
                <a:solidFill>
                  <a:srgbClr val="FFFFFF"/>
                </a:solidFill>
              </a14:hiddenFill>
            </a:ext>
          </a:extLst>
        </p:spPr>
      </p:pic>
      <p:sp>
        <p:nvSpPr>
          <p:cNvPr id="1035" name="Rectangle 1034">
            <a:extLst>
              <a:ext uri="{FF2B5EF4-FFF2-40B4-BE49-F238E27FC236}">
                <a16:creationId xmlns:a16="http://schemas.microsoft.com/office/drawing/2014/main" id="{F51F80E8-0CAC-410E-B59A-29FDDC357E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46782" y="-1"/>
            <a:ext cx="4245218" cy="5367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1492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015FCD24-3098-8D3F-2AA4-33BB26252A74}"/>
              </a:ext>
            </a:extLst>
          </p:cNvPr>
          <p:cNvSpPr>
            <a:spLocks noGrp="1"/>
          </p:cNvSpPr>
          <p:nvPr>
            <p:ph type="title"/>
          </p:nvPr>
        </p:nvSpPr>
        <p:spPr/>
        <p:txBody>
          <a:bodyPr/>
          <a:lstStyle/>
          <a:p>
            <a:pPr algn="ctr"/>
            <a:r>
              <a:rPr lang="he-IL" b="1" u="sng" dirty="0"/>
              <a:t>מסך פתיחה</a:t>
            </a:r>
          </a:p>
        </p:txBody>
      </p:sp>
      <p:sp>
        <p:nvSpPr>
          <p:cNvPr id="6" name="תיבת טקסט 5">
            <a:extLst>
              <a:ext uri="{FF2B5EF4-FFF2-40B4-BE49-F238E27FC236}">
                <a16:creationId xmlns:a16="http://schemas.microsoft.com/office/drawing/2014/main" id="{979B8C26-0310-7EE4-76AF-8BA07F558353}"/>
              </a:ext>
            </a:extLst>
          </p:cNvPr>
          <p:cNvSpPr txBox="1"/>
          <p:nvPr/>
        </p:nvSpPr>
        <p:spPr>
          <a:xfrm>
            <a:off x="8287555" y="2607972"/>
            <a:ext cx="2537138" cy="369332"/>
          </a:xfrm>
          <a:prstGeom prst="rect">
            <a:avLst/>
          </a:prstGeom>
          <a:noFill/>
        </p:spPr>
        <p:txBody>
          <a:bodyPr wrap="square" rtlCol="1">
            <a:spAutoFit/>
          </a:bodyPr>
          <a:lstStyle/>
          <a:p>
            <a:endParaRPr lang="he-IL" dirty="0"/>
          </a:p>
        </p:txBody>
      </p:sp>
      <p:sp>
        <p:nvSpPr>
          <p:cNvPr id="8" name="מציין מיקום תוכן 7">
            <a:extLst>
              <a:ext uri="{FF2B5EF4-FFF2-40B4-BE49-F238E27FC236}">
                <a16:creationId xmlns:a16="http://schemas.microsoft.com/office/drawing/2014/main" id="{0A5AAE31-1BD2-C6DA-C0F1-92D1CD2D89E9}"/>
              </a:ext>
            </a:extLst>
          </p:cNvPr>
          <p:cNvSpPr>
            <a:spLocks noGrp="1"/>
          </p:cNvSpPr>
          <p:nvPr>
            <p:ph idx="1"/>
          </p:nvPr>
        </p:nvSpPr>
        <p:spPr>
          <a:xfrm>
            <a:off x="7031864" y="2194560"/>
            <a:ext cx="4474335" cy="4024125"/>
          </a:xfrm>
        </p:spPr>
        <p:txBody>
          <a:bodyPr>
            <a:normAutofit lnSpcReduction="10000"/>
          </a:bodyPr>
          <a:lstStyle/>
          <a:p>
            <a:r>
              <a:rPr lang="he-IL" dirty="0"/>
              <a:t>מסך הפתיחה של האפליקציה מאפשר התחברות למערכת עם חיווי למשתמש באם הכניס פרטי התחברות שגויים.</a:t>
            </a:r>
          </a:p>
          <a:p>
            <a:r>
              <a:rPr lang="he-IL" dirty="0"/>
              <a:t>באפשרות המשתמש להירשם לאפליקציה  או להמשיך כמשתמש אורך אך במצב זה הוא מוגבל באפשרויות ויכול רק לצפות במתכונים שפורסמו באפליקציה.</a:t>
            </a:r>
          </a:p>
          <a:p>
            <a:r>
              <a:rPr lang="he-IL" dirty="0"/>
              <a:t>באפשרות משתמש רשום לשנות סיסמא באם שכח אותה.</a:t>
            </a:r>
          </a:p>
          <a:p>
            <a:r>
              <a:rPr lang="he-IL" dirty="0"/>
              <a:t>כל ניסיון התחברות נרשם בטבלת לוג באמצעות פרוצדורה וטריגר. </a:t>
            </a:r>
          </a:p>
        </p:txBody>
      </p:sp>
      <p:pic>
        <p:nvPicPr>
          <p:cNvPr id="10" name="תמונה 9">
            <a:extLst>
              <a:ext uri="{FF2B5EF4-FFF2-40B4-BE49-F238E27FC236}">
                <a16:creationId xmlns:a16="http://schemas.microsoft.com/office/drawing/2014/main" id="{9B0243DC-962C-0970-9632-8955BD0E79D6}"/>
              </a:ext>
            </a:extLst>
          </p:cNvPr>
          <p:cNvPicPr>
            <a:picLocks noChangeAspect="1"/>
          </p:cNvPicPr>
          <p:nvPr/>
        </p:nvPicPr>
        <p:blipFill>
          <a:blip r:embed="rId2"/>
          <a:stretch>
            <a:fillRect/>
          </a:stretch>
        </p:blipFill>
        <p:spPr>
          <a:xfrm>
            <a:off x="449929" y="2029428"/>
            <a:ext cx="6433830" cy="4354388"/>
          </a:xfrm>
          <a:prstGeom prst="rect">
            <a:avLst/>
          </a:prstGeom>
        </p:spPr>
      </p:pic>
    </p:spTree>
    <p:extLst>
      <p:ext uri="{BB962C8B-B14F-4D97-AF65-F5344CB8AC3E}">
        <p14:creationId xmlns:p14="http://schemas.microsoft.com/office/powerpoint/2010/main" val="4286269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18D538FB-0F89-6226-9135-0120DB6AF7B1}"/>
              </a:ext>
            </a:extLst>
          </p:cNvPr>
          <p:cNvSpPr>
            <a:spLocks noGrp="1"/>
          </p:cNvSpPr>
          <p:nvPr>
            <p:ph type="title"/>
          </p:nvPr>
        </p:nvSpPr>
        <p:spPr>
          <a:xfrm>
            <a:off x="2282414" y="764373"/>
            <a:ext cx="8610600" cy="1293028"/>
          </a:xfrm>
        </p:spPr>
        <p:txBody>
          <a:bodyPr>
            <a:normAutofit/>
          </a:bodyPr>
          <a:lstStyle/>
          <a:p>
            <a:pPr algn="ctr"/>
            <a:r>
              <a:rPr lang="he-IL" sz="5400" b="1" u="sng" dirty="0"/>
              <a:t>משתמש אורח</a:t>
            </a:r>
          </a:p>
        </p:txBody>
      </p:sp>
      <p:sp>
        <p:nvSpPr>
          <p:cNvPr id="3" name="מציין מיקום תוכן 2">
            <a:extLst>
              <a:ext uri="{FF2B5EF4-FFF2-40B4-BE49-F238E27FC236}">
                <a16:creationId xmlns:a16="http://schemas.microsoft.com/office/drawing/2014/main" id="{4EF6F866-C0D0-9843-E740-E5F9D6E684D4}"/>
              </a:ext>
            </a:extLst>
          </p:cNvPr>
          <p:cNvSpPr>
            <a:spLocks noGrp="1"/>
          </p:cNvSpPr>
          <p:nvPr>
            <p:ph idx="1"/>
          </p:nvPr>
        </p:nvSpPr>
        <p:spPr/>
        <p:txBody>
          <a:bodyPr/>
          <a:lstStyle/>
          <a:p>
            <a:r>
              <a:rPr lang="he-IL" sz="1800" dirty="0">
                <a:effectLst/>
                <a:latin typeface="Calibri" panose="020F0502020204030204" pitchFamily="34" charset="0"/>
                <a:ea typeface="Calibri" panose="020F0502020204030204" pitchFamily="34" charset="0"/>
                <a:cs typeface="Arial" panose="020B0604020202020204" pitchFamily="34" charset="0"/>
              </a:rPr>
              <a:t>משתמש אורח יכול רק לצפות במתוכנים ועל כן קיבל הרשאת קריאה של טבלת מתכונים.</a:t>
            </a:r>
          </a:p>
          <a:p>
            <a:r>
              <a:rPr lang="he-IL" sz="1800" dirty="0">
                <a:latin typeface="Calibri" panose="020F0502020204030204" pitchFamily="34" charset="0"/>
                <a:ea typeface="Calibri" panose="020F0502020204030204" pitchFamily="34" charset="0"/>
                <a:cs typeface="Arial" panose="020B0604020202020204" pitchFamily="34" charset="0"/>
              </a:rPr>
              <a:t>המשתמש בוחר </a:t>
            </a:r>
            <a:r>
              <a:rPr lang="en-US" sz="1800" dirty="0">
                <a:latin typeface="Calibri" panose="020F0502020204030204" pitchFamily="34" charset="0"/>
                <a:ea typeface="Calibri" panose="020F0502020204030204" pitchFamily="34" charset="0"/>
                <a:cs typeface="Arial" panose="020B0604020202020204" pitchFamily="34" charset="0"/>
              </a:rPr>
              <a:t>Type:(</a:t>
            </a:r>
            <a:r>
              <a:rPr lang="en-US" sz="1800" dirty="0" err="1">
                <a:solidFill>
                  <a:srgbClr val="FF0000"/>
                </a:solidFill>
                <a:latin typeface="Consolas" panose="020B0609020204030204" pitchFamily="49" charset="0"/>
              </a:rPr>
              <a:t>starter</a:t>
            </a:r>
            <a:r>
              <a:rPr lang="en-US" sz="1800" dirty="0" err="1">
                <a:solidFill>
                  <a:srgbClr val="808080"/>
                </a:solidFill>
                <a:latin typeface="Consolas" panose="020B0609020204030204" pitchFamily="49" charset="0"/>
              </a:rPr>
              <a:t>,</a:t>
            </a:r>
            <a:r>
              <a:rPr lang="en-US" sz="1800" dirty="0" err="1">
                <a:solidFill>
                  <a:srgbClr val="FF0000"/>
                </a:solidFill>
                <a:latin typeface="Consolas" panose="020B0609020204030204" pitchFamily="49" charset="0"/>
              </a:rPr>
              <a:t>dish</a:t>
            </a:r>
            <a:r>
              <a:rPr lang="en-US" sz="1800" dirty="0" err="1">
                <a:solidFill>
                  <a:srgbClr val="808080"/>
                </a:solidFill>
                <a:latin typeface="Consolas" panose="020B0609020204030204" pitchFamily="49" charset="0"/>
              </a:rPr>
              <a:t>,</a:t>
            </a:r>
            <a:r>
              <a:rPr lang="en-US" sz="1800" dirty="0" err="1">
                <a:solidFill>
                  <a:srgbClr val="FF0000"/>
                </a:solidFill>
                <a:latin typeface="Consolas" panose="020B0609020204030204" pitchFamily="49" charset="0"/>
              </a:rPr>
              <a:t>dessert</a:t>
            </a:r>
            <a:r>
              <a:rPr lang="en-US" sz="1800" dirty="0">
                <a:solidFill>
                  <a:srgbClr val="FF0000"/>
                </a:solidFill>
                <a:latin typeface="Consolas" panose="020B0609020204030204" pitchFamily="49" charset="0"/>
              </a:rPr>
              <a:t>) </a:t>
            </a:r>
            <a:r>
              <a:rPr lang="en-US" sz="1800" dirty="0">
                <a:latin typeface="Calibri" panose="020F0502020204030204" pitchFamily="34" charset="0"/>
                <a:cs typeface="Arial" panose="020B0604020202020204" pitchFamily="34" charset="0"/>
              </a:rPr>
              <a:t>Level:</a:t>
            </a:r>
            <a:r>
              <a:rPr lang="en-US" sz="1800" dirty="0">
                <a:solidFill>
                  <a:srgbClr val="FF0000"/>
                </a:solidFill>
                <a:latin typeface="Consolas" panose="020B0609020204030204" pitchFamily="49" charset="0"/>
              </a:rPr>
              <a:t>(</a:t>
            </a:r>
            <a:r>
              <a:rPr lang="en-US" sz="1800" dirty="0" err="1">
                <a:solidFill>
                  <a:srgbClr val="FF0000"/>
                </a:solidFill>
                <a:latin typeface="Consolas" panose="020B0609020204030204" pitchFamily="49" charset="0"/>
              </a:rPr>
              <a:t>easy</a:t>
            </a:r>
            <a:r>
              <a:rPr lang="en-US" sz="1800" dirty="0" err="1">
                <a:solidFill>
                  <a:srgbClr val="808080"/>
                </a:solidFill>
                <a:latin typeface="Consolas" panose="020B0609020204030204" pitchFamily="49" charset="0"/>
              </a:rPr>
              <a:t>,</a:t>
            </a:r>
            <a:r>
              <a:rPr lang="en-US" sz="1800" dirty="0" err="1">
                <a:solidFill>
                  <a:srgbClr val="FF0000"/>
                </a:solidFill>
                <a:latin typeface="Consolas" panose="020B0609020204030204" pitchFamily="49" charset="0"/>
              </a:rPr>
              <a:t>medium</a:t>
            </a:r>
            <a:r>
              <a:rPr lang="en-US" sz="1800" dirty="0" err="1">
                <a:solidFill>
                  <a:srgbClr val="808080"/>
                </a:solidFill>
                <a:latin typeface="Consolas" panose="020B0609020204030204" pitchFamily="49" charset="0"/>
              </a:rPr>
              <a:t>,</a:t>
            </a:r>
            <a:r>
              <a:rPr lang="en-US" sz="1800" dirty="0" err="1">
                <a:solidFill>
                  <a:srgbClr val="FF0000"/>
                </a:solidFill>
                <a:latin typeface="Consolas" panose="020B0609020204030204" pitchFamily="49" charset="0"/>
              </a:rPr>
              <a:t>hard</a:t>
            </a:r>
            <a:r>
              <a:rPr lang="en-US" sz="1800" dirty="0">
                <a:solidFill>
                  <a:srgbClr val="FF0000"/>
                </a:solidFill>
                <a:latin typeface="Consolas" panose="020B0609020204030204" pitchFamily="49" charset="0"/>
              </a:rPr>
              <a:t>)</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indent="0">
              <a:buNone/>
            </a:pPr>
            <a:r>
              <a:rPr lang="he-IL" dirty="0"/>
              <a:t>ומוצג לו רשימה של כלל המתוכנים העונים לבחירה שלו. </a:t>
            </a:r>
          </a:p>
          <a:p>
            <a:pPr marL="0" indent="0">
              <a:buNone/>
            </a:pPr>
            <a:r>
              <a:rPr lang="he-IL" dirty="0"/>
              <a:t>ההצגה מתבצעת באמצעות פרוצדורה</a:t>
            </a:r>
          </a:p>
          <a:p>
            <a:pPr marL="0" indent="0">
              <a:buNone/>
            </a:pPr>
            <a:r>
              <a:rPr lang="he-IL" dirty="0"/>
              <a:t>אשר מקבלת פרמטרים שונים.</a:t>
            </a:r>
          </a:p>
          <a:p>
            <a:pPr marL="0" indent="0">
              <a:buNone/>
            </a:pPr>
            <a:endParaRPr lang="he-IL" dirty="0"/>
          </a:p>
        </p:txBody>
      </p:sp>
      <p:pic>
        <p:nvPicPr>
          <p:cNvPr id="6" name="תמונה 5">
            <a:extLst>
              <a:ext uri="{FF2B5EF4-FFF2-40B4-BE49-F238E27FC236}">
                <a16:creationId xmlns:a16="http://schemas.microsoft.com/office/drawing/2014/main" id="{59A99F21-A9A1-81DA-CD6B-F7A8B967B135}"/>
              </a:ext>
            </a:extLst>
          </p:cNvPr>
          <p:cNvPicPr>
            <a:picLocks noChangeAspect="1"/>
          </p:cNvPicPr>
          <p:nvPr/>
        </p:nvPicPr>
        <p:blipFill>
          <a:blip r:embed="rId2"/>
          <a:stretch>
            <a:fillRect/>
          </a:stretch>
        </p:blipFill>
        <p:spPr>
          <a:xfrm>
            <a:off x="0" y="3584878"/>
            <a:ext cx="3700631" cy="3273122"/>
          </a:xfrm>
          <a:prstGeom prst="rect">
            <a:avLst/>
          </a:prstGeom>
        </p:spPr>
      </p:pic>
      <p:pic>
        <p:nvPicPr>
          <p:cNvPr id="8" name="תמונה 7">
            <a:extLst>
              <a:ext uri="{FF2B5EF4-FFF2-40B4-BE49-F238E27FC236}">
                <a16:creationId xmlns:a16="http://schemas.microsoft.com/office/drawing/2014/main" id="{3B3BA526-D7EF-5711-66F3-03E1BAD05F8B}"/>
              </a:ext>
            </a:extLst>
          </p:cNvPr>
          <p:cNvPicPr>
            <a:picLocks noChangeAspect="1"/>
          </p:cNvPicPr>
          <p:nvPr/>
        </p:nvPicPr>
        <p:blipFill>
          <a:blip r:embed="rId3"/>
          <a:stretch>
            <a:fillRect/>
          </a:stretch>
        </p:blipFill>
        <p:spPr>
          <a:xfrm>
            <a:off x="3700631" y="3584878"/>
            <a:ext cx="3700631" cy="3273122"/>
          </a:xfrm>
          <a:prstGeom prst="rect">
            <a:avLst/>
          </a:prstGeom>
        </p:spPr>
      </p:pic>
    </p:spTree>
    <p:extLst>
      <p:ext uri="{BB962C8B-B14F-4D97-AF65-F5344CB8AC3E}">
        <p14:creationId xmlns:p14="http://schemas.microsoft.com/office/powerpoint/2010/main" val="9008622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18D538FB-0F89-6226-9135-0120DB6AF7B1}"/>
              </a:ext>
            </a:extLst>
          </p:cNvPr>
          <p:cNvSpPr>
            <a:spLocks noGrp="1"/>
          </p:cNvSpPr>
          <p:nvPr>
            <p:ph type="title"/>
          </p:nvPr>
        </p:nvSpPr>
        <p:spPr>
          <a:xfrm>
            <a:off x="2282414" y="764373"/>
            <a:ext cx="8610600" cy="1293028"/>
          </a:xfrm>
        </p:spPr>
        <p:txBody>
          <a:bodyPr>
            <a:normAutofit/>
          </a:bodyPr>
          <a:lstStyle/>
          <a:p>
            <a:pPr algn="ctr"/>
            <a:r>
              <a:rPr lang="he-IL" sz="5400" b="1" u="sng" dirty="0"/>
              <a:t>מערכת ניהול המשתמשים</a:t>
            </a:r>
          </a:p>
        </p:txBody>
      </p:sp>
      <p:sp>
        <p:nvSpPr>
          <p:cNvPr id="3" name="מציין מיקום תוכן 2">
            <a:extLst>
              <a:ext uri="{FF2B5EF4-FFF2-40B4-BE49-F238E27FC236}">
                <a16:creationId xmlns:a16="http://schemas.microsoft.com/office/drawing/2014/main" id="{4EF6F866-C0D0-9843-E740-E5F9D6E684D4}"/>
              </a:ext>
            </a:extLst>
          </p:cNvPr>
          <p:cNvSpPr>
            <a:spLocks noGrp="1"/>
          </p:cNvSpPr>
          <p:nvPr>
            <p:ph idx="1"/>
          </p:nvPr>
        </p:nvSpPr>
        <p:spPr/>
        <p:txBody>
          <a:bodyPr/>
          <a:lstStyle/>
          <a:p>
            <a:r>
              <a:rPr lang="he-IL" sz="1800" dirty="0">
                <a:effectLst/>
                <a:latin typeface="Calibri" panose="020F0502020204030204" pitchFamily="34" charset="0"/>
                <a:ea typeface="Calibri" panose="020F0502020204030204" pitchFamily="34" charset="0"/>
                <a:cs typeface="Arial" panose="020B0604020202020204" pitchFamily="34" charset="0"/>
              </a:rPr>
              <a:t>בעת הקשת פרטי התחברות שגויים מוצגת הודעה למשתמש</a:t>
            </a:r>
            <a:endParaRPr lang="he-IL" dirty="0"/>
          </a:p>
        </p:txBody>
      </p:sp>
      <p:pic>
        <p:nvPicPr>
          <p:cNvPr id="6" name="תמונה 5">
            <a:extLst>
              <a:ext uri="{FF2B5EF4-FFF2-40B4-BE49-F238E27FC236}">
                <a16:creationId xmlns:a16="http://schemas.microsoft.com/office/drawing/2014/main" id="{CB1C709C-0F35-0274-086A-120D935D6BF0}"/>
              </a:ext>
            </a:extLst>
          </p:cNvPr>
          <p:cNvPicPr>
            <a:picLocks noChangeAspect="1"/>
          </p:cNvPicPr>
          <p:nvPr/>
        </p:nvPicPr>
        <p:blipFill>
          <a:blip r:embed="rId2"/>
          <a:stretch>
            <a:fillRect/>
          </a:stretch>
        </p:blipFill>
        <p:spPr>
          <a:xfrm>
            <a:off x="3605252" y="2764587"/>
            <a:ext cx="5886478" cy="3983942"/>
          </a:xfrm>
          <a:prstGeom prst="rect">
            <a:avLst/>
          </a:prstGeom>
        </p:spPr>
      </p:pic>
    </p:spTree>
    <p:extLst>
      <p:ext uri="{BB962C8B-B14F-4D97-AF65-F5344CB8AC3E}">
        <p14:creationId xmlns:p14="http://schemas.microsoft.com/office/powerpoint/2010/main" val="32938014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03186338-0682-3CA4-6D0E-E1633BA69BD7}"/>
              </a:ext>
            </a:extLst>
          </p:cNvPr>
          <p:cNvSpPr>
            <a:spLocks noGrp="1"/>
          </p:cNvSpPr>
          <p:nvPr>
            <p:ph type="title"/>
          </p:nvPr>
        </p:nvSpPr>
        <p:spPr/>
        <p:txBody>
          <a:bodyPr/>
          <a:lstStyle/>
          <a:p>
            <a:pPr algn="ctr"/>
            <a:r>
              <a:rPr lang="he-IL" b="1" u="sng" dirty="0"/>
              <a:t>משתמש רשום שמתחבר למערכת</a:t>
            </a:r>
          </a:p>
        </p:txBody>
      </p:sp>
      <p:sp>
        <p:nvSpPr>
          <p:cNvPr id="8" name="מציין מיקום תוכן 7">
            <a:extLst>
              <a:ext uri="{FF2B5EF4-FFF2-40B4-BE49-F238E27FC236}">
                <a16:creationId xmlns:a16="http://schemas.microsoft.com/office/drawing/2014/main" id="{5739EDE8-4F22-7D0B-0A4E-72FAACE6182D}"/>
              </a:ext>
            </a:extLst>
          </p:cNvPr>
          <p:cNvSpPr>
            <a:spLocks noGrp="1"/>
          </p:cNvSpPr>
          <p:nvPr>
            <p:ph idx="1"/>
          </p:nvPr>
        </p:nvSpPr>
        <p:spPr>
          <a:xfrm>
            <a:off x="1061485" y="1972855"/>
            <a:ext cx="10820400" cy="4024125"/>
          </a:xfrm>
        </p:spPr>
        <p:txBody>
          <a:bodyPr/>
          <a:lstStyle/>
          <a:p>
            <a:pPr algn="r"/>
            <a:r>
              <a:rPr lang="he-IL" dirty="0"/>
              <a:t>כאשר משתמש רשום מתחבר יש באפשרותו לראות מתכונים בדיוק כמו משתמש אורח.</a:t>
            </a:r>
          </a:p>
          <a:p>
            <a:pPr algn="r"/>
            <a:r>
              <a:rPr lang="he-IL" dirty="0"/>
              <a:t>בנוסף יכול לראות את היסטורית ההתחברויות שלו.</a:t>
            </a:r>
          </a:p>
          <a:p>
            <a:pPr algn="r"/>
            <a:r>
              <a:rPr lang="he-IL" dirty="0"/>
              <a:t>משתמש רשום יכול להוסיף מתכונים חדשים וכן לדרג</a:t>
            </a:r>
          </a:p>
          <a:p>
            <a:pPr marL="0" indent="0" algn="r">
              <a:buNone/>
            </a:pPr>
            <a:r>
              <a:rPr lang="he-IL" dirty="0"/>
              <a:t>מתכונים אשר נמצאים במערכת.</a:t>
            </a:r>
          </a:p>
        </p:txBody>
      </p:sp>
      <p:pic>
        <p:nvPicPr>
          <p:cNvPr id="10" name="תמונה 9">
            <a:extLst>
              <a:ext uri="{FF2B5EF4-FFF2-40B4-BE49-F238E27FC236}">
                <a16:creationId xmlns:a16="http://schemas.microsoft.com/office/drawing/2014/main" id="{980555C7-5748-63DD-4467-5D705A6BD420}"/>
              </a:ext>
            </a:extLst>
          </p:cNvPr>
          <p:cNvPicPr>
            <a:picLocks noChangeAspect="1"/>
          </p:cNvPicPr>
          <p:nvPr/>
        </p:nvPicPr>
        <p:blipFill>
          <a:blip r:embed="rId2"/>
          <a:stretch>
            <a:fillRect/>
          </a:stretch>
        </p:blipFill>
        <p:spPr>
          <a:xfrm>
            <a:off x="203586" y="2532619"/>
            <a:ext cx="4928902" cy="4359498"/>
          </a:xfrm>
          <a:prstGeom prst="rect">
            <a:avLst/>
          </a:prstGeom>
        </p:spPr>
      </p:pic>
    </p:spTree>
    <p:extLst>
      <p:ext uri="{BB962C8B-B14F-4D97-AF65-F5344CB8AC3E}">
        <p14:creationId xmlns:p14="http://schemas.microsoft.com/office/powerpoint/2010/main" val="33307755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814EB444-0874-FD31-FCA9-5487ED7F1DDC}"/>
              </a:ext>
            </a:extLst>
          </p:cNvPr>
          <p:cNvSpPr>
            <a:spLocks noGrp="1"/>
          </p:cNvSpPr>
          <p:nvPr>
            <p:ph type="title"/>
          </p:nvPr>
        </p:nvSpPr>
        <p:spPr/>
        <p:txBody>
          <a:bodyPr/>
          <a:lstStyle/>
          <a:p>
            <a:r>
              <a:rPr lang="he-IL" b="1" u="sng" dirty="0"/>
              <a:t>משתמש רשום שמתחבר למערכת</a:t>
            </a:r>
            <a:endParaRPr lang="he-IL" dirty="0"/>
          </a:p>
        </p:txBody>
      </p:sp>
      <p:pic>
        <p:nvPicPr>
          <p:cNvPr id="5" name="מציין מיקום תוכן 4">
            <a:extLst>
              <a:ext uri="{FF2B5EF4-FFF2-40B4-BE49-F238E27FC236}">
                <a16:creationId xmlns:a16="http://schemas.microsoft.com/office/drawing/2014/main" id="{FF63FFC9-9EB3-14CE-B4A7-69F499BBA000}"/>
              </a:ext>
            </a:extLst>
          </p:cNvPr>
          <p:cNvPicPr>
            <a:picLocks noGrp="1" noChangeAspect="1"/>
          </p:cNvPicPr>
          <p:nvPr>
            <p:ph idx="1"/>
          </p:nvPr>
        </p:nvPicPr>
        <p:blipFill>
          <a:blip r:embed="rId2"/>
          <a:stretch>
            <a:fillRect/>
          </a:stretch>
        </p:blipFill>
        <p:spPr>
          <a:xfrm>
            <a:off x="106556" y="2726429"/>
            <a:ext cx="5592345" cy="4024313"/>
          </a:xfrm>
        </p:spPr>
      </p:pic>
      <p:sp>
        <p:nvSpPr>
          <p:cNvPr id="6" name="תיבת טקסט 5">
            <a:extLst>
              <a:ext uri="{FF2B5EF4-FFF2-40B4-BE49-F238E27FC236}">
                <a16:creationId xmlns:a16="http://schemas.microsoft.com/office/drawing/2014/main" id="{21157259-BD47-1384-7697-F1D768781C9F}"/>
              </a:ext>
            </a:extLst>
          </p:cNvPr>
          <p:cNvSpPr txBox="1"/>
          <p:nvPr/>
        </p:nvSpPr>
        <p:spPr>
          <a:xfrm>
            <a:off x="5988676" y="2607972"/>
            <a:ext cx="5904963" cy="1477328"/>
          </a:xfrm>
          <a:prstGeom prst="rect">
            <a:avLst/>
          </a:prstGeom>
          <a:noFill/>
        </p:spPr>
        <p:txBody>
          <a:bodyPr wrap="square" rtlCol="1">
            <a:spAutoFit/>
          </a:bodyPr>
          <a:lstStyle/>
          <a:p>
            <a:pPr algn="r"/>
            <a:r>
              <a:rPr lang="he-IL" dirty="0"/>
              <a:t>משתמש רשום יכול להוסיף מתכונים חדשים וכן לדרג מתכונים קיימים.</a:t>
            </a:r>
          </a:p>
          <a:p>
            <a:pPr algn="r"/>
            <a:r>
              <a:rPr lang="he-IL" dirty="0"/>
              <a:t>למשתמש מוצג קטגוריה של אוכל באמצעות טבלת הקטגוריות.</a:t>
            </a:r>
            <a:endParaRPr lang="en-US" dirty="0"/>
          </a:p>
          <a:p>
            <a:pPr algn="r"/>
            <a:endParaRPr lang="he-IL" dirty="0"/>
          </a:p>
          <a:p>
            <a:pPr algn="r"/>
            <a:endParaRPr lang="he-IL" dirty="0"/>
          </a:p>
        </p:txBody>
      </p:sp>
      <p:pic>
        <p:nvPicPr>
          <p:cNvPr id="8" name="תמונה 7">
            <a:extLst>
              <a:ext uri="{FF2B5EF4-FFF2-40B4-BE49-F238E27FC236}">
                <a16:creationId xmlns:a16="http://schemas.microsoft.com/office/drawing/2014/main" id="{56E24044-E552-ED31-1F83-6236D40F5A0D}"/>
              </a:ext>
            </a:extLst>
          </p:cNvPr>
          <p:cNvPicPr>
            <a:picLocks noChangeAspect="1"/>
          </p:cNvPicPr>
          <p:nvPr/>
        </p:nvPicPr>
        <p:blipFill>
          <a:blip r:embed="rId3"/>
          <a:stretch>
            <a:fillRect/>
          </a:stretch>
        </p:blipFill>
        <p:spPr>
          <a:xfrm>
            <a:off x="10298444" y="4279817"/>
            <a:ext cx="1437457" cy="1266104"/>
          </a:xfrm>
          <a:prstGeom prst="rect">
            <a:avLst/>
          </a:prstGeom>
        </p:spPr>
      </p:pic>
      <p:pic>
        <p:nvPicPr>
          <p:cNvPr id="10" name="תמונה 9">
            <a:extLst>
              <a:ext uri="{FF2B5EF4-FFF2-40B4-BE49-F238E27FC236}">
                <a16:creationId xmlns:a16="http://schemas.microsoft.com/office/drawing/2014/main" id="{DA384DBF-923C-2CFA-9FEE-DE76D30FD610}"/>
              </a:ext>
            </a:extLst>
          </p:cNvPr>
          <p:cNvPicPr>
            <a:picLocks noChangeAspect="1"/>
          </p:cNvPicPr>
          <p:nvPr/>
        </p:nvPicPr>
        <p:blipFill>
          <a:blip r:embed="rId4"/>
          <a:stretch>
            <a:fillRect/>
          </a:stretch>
        </p:blipFill>
        <p:spPr>
          <a:xfrm>
            <a:off x="5763296" y="3639207"/>
            <a:ext cx="4160050" cy="3167277"/>
          </a:xfrm>
          <a:prstGeom prst="rect">
            <a:avLst/>
          </a:prstGeom>
        </p:spPr>
      </p:pic>
    </p:spTree>
    <p:extLst>
      <p:ext uri="{BB962C8B-B14F-4D97-AF65-F5344CB8AC3E}">
        <p14:creationId xmlns:p14="http://schemas.microsoft.com/office/powerpoint/2010/main" val="26528669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814EB444-0874-FD31-FCA9-5487ED7F1DDC}"/>
              </a:ext>
            </a:extLst>
          </p:cNvPr>
          <p:cNvSpPr>
            <a:spLocks noGrp="1"/>
          </p:cNvSpPr>
          <p:nvPr>
            <p:ph type="title"/>
          </p:nvPr>
        </p:nvSpPr>
        <p:spPr>
          <a:xfrm>
            <a:off x="1459606" y="790131"/>
            <a:ext cx="8610600" cy="1293028"/>
          </a:xfrm>
        </p:spPr>
        <p:txBody>
          <a:bodyPr/>
          <a:lstStyle/>
          <a:p>
            <a:r>
              <a:rPr lang="he-IL" b="1" u="sng" dirty="0"/>
              <a:t>משתמש רשום שמתחבר למערכת</a:t>
            </a:r>
            <a:endParaRPr lang="he-IL" dirty="0"/>
          </a:p>
        </p:txBody>
      </p:sp>
      <p:pic>
        <p:nvPicPr>
          <p:cNvPr id="9" name="תמונה 8">
            <a:extLst>
              <a:ext uri="{FF2B5EF4-FFF2-40B4-BE49-F238E27FC236}">
                <a16:creationId xmlns:a16="http://schemas.microsoft.com/office/drawing/2014/main" id="{450C7180-9445-614A-264F-DDAF83435261}"/>
              </a:ext>
            </a:extLst>
          </p:cNvPr>
          <p:cNvPicPr>
            <a:picLocks noChangeAspect="1"/>
          </p:cNvPicPr>
          <p:nvPr/>
        </p:nvPicPr>
        <p:blipFill>
          <a:blip r:embed="rId2"/>
          <a:stretch>
            <a:fillRect/>
          </a:stretch>
        </p:blipFill>
        <p:spPr>
          <a:xfrm>
            <a:off x="0" y="3638282"/>
            <a:ext cx="5478449" cy="3219718"/>
          </a:xfrm>
          <a:prstGeom prst="rect">
            <a:avLst/>
          </a:prstGeom>
        </p:spPr>
      </p:pic>
      <p:pic>
        <p:nvPicPr>
          <p:cNvPr id="12" name="תמונה 11">
            <a:extLst>
              <a:ext uri="{FF2B5EF4-FFF2-40B4-BE49-F238E27FC236}">
                <a16:creationId xmlns:a16="http://schemas.microsoft.com/office/drawing/2014/main" id="{526EECCA-3726-8967-7A79-3E12F9A08E07}"/>
              </a:ext>
            </a:extLst>
          </p:cNvPr>
          <p:cNvPicPr>
            <a:picLocks noChangeAspect="1"/>
          </p:cNvPicPr>
          <p:nvPr/>
        </p:nvPicPr>
        <p:blipFill>
          <a:blip r:embed="rId3"/>
          <a:stretch>
            <a:fillRect/>
          </a:stretch>
        </p:blipFill>
        <p:spPr>
          <a:xfrm>
            <a:off x="10682975" y="5723906"/>
            <a:ext cx="1461752" cy="1074106"/>
          </a:xfrm>
          <a:prstGeom prst="rect">
            <a:avLst/>
          </a:prstGeom>
        </p:spPr>
      </p:pic>
      <p:pic>
        <p:nvPicPr>
          <p:cNvPr id="14" name="תמונה 13">
            <a:extLst>
              <a:ext uri="{FF2B5EF4-FFF2-40B4-BE49-F238E27FC236}">
                <a16:creationId xmlns:a16="http://schemas.microsoft.com/office/drawing/2014/main" id="{55959E76-FC80-7314-24CE-DE61B4862427}"/>
              </a:ext>
            </a:extLst>
          </p:cNvPr>
          <p:cNvPicPr>
            <a:picLocks noChangeAspect="1"/>
          </p:cNvPicPr>
          <p:nvPr/>
        </p:nvPicPr>
        <p:blipFill>
          <a:blip r:embed="rId4"/>
          <a:stretch>
            <a:fillRect/>
          </a:stretch>
        </p:blipFill>
        <p:spPr>
          <a:xfrm>
            <a:off x="5478449" y="3638282"/>
            <a:ext cx="5204526" cy="3219718"/>
          </a:xfrm>
          <a:prstGeom prst="rect">
            <a:avLst/>
          </a:prstGeom>
        </p:spPr>
      </p:pic>
      <p:pic>
        <p:nvPicPr>
          <p:cNvPr id="16" name="תמונה 15">
            <a:extLst>
              <a:ext uri="{FF2B5EF4-FFF2-40B4-BE49-F238E27FC236}">
                <a16:creationId xmlns:a16="http://schemas.microsoft.com/office/drawing/2014/main" id="{CD3AF258-75C0-C9CA-C4AD-81AC3CD76208}"/>
              </a:ext>
            </a:extLst>
          </p:cNvPr>
          <p:cNvPicPr>
            <a:picLocks noChangeAspect="1"/>
          </p:cNvPicPr>
          <p:nvPr/>
        </p:nvPicPr>
        <p:blipFill rotWithShape="1">
          <a:blip r:embed="rId5"/>
          <a:srcRect l="18491" t="90329" r="13764" b="6009"/>
          <a:stretch/>
        </p:blipFill>
        <p:spPr>
          <a:xfrm>
            <a:off x="430886" y="3021330"/>
            <a:ext cx="9057185" cy="579549"/>
          </a:xfrm>
          <a:prstGeom prst="rect">
            <a:avLst/>
          </a:prstGeom>
        </p:spPr>
      </p:pic>
    </p:spTree>
    <p:extLst>
      <p:ext uri="{BB962C8B-B14F-4D97-AF65-F5344CB8AC3E}">
        <p14:creationId xmlns:p14="http://schemas.microsoft.com/office/powerpoint/2010/main" val="21747579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18D538FB-0F89-6226-9135-0120DB6AF7B1}"/>
              </a:ext>
            </a:extLst>
          </p:cNvPr>
          <p:cNvSpPr>
            <a:spLocks noGrp="1"/>
          </p:cNvSpPr>
          <p:nvPr>
            <p:ph type="title"/>
          </p:nvPr>
        </p:nvSpPr>
        <p:spPr>
          <a:xfrm>
            <a:off x="2282414" y="764373"/>
            <a:ext cx="8610600" cy="1293028"/>
          </a:xfrm>
        </p:spPr>
        <p:txBody>
          <a:bodyPr>
            <a:normAutofit/>
          </a:bodyPr>
          <a:lstStyle/>
          <a:p>
            <a:pPr algn="ctr"/>
            <a:r>
              <a:rPr lang="he-IL" sz="5400" b="1" u="sng" dirty="0"/>
              <a:t>מערכת ניהול המשתמשים</a:t>
            </a:r>
          </a:p>
        </p:txBody>
      </p:sp>
      <p:sp>
        <p:nvSpPr>
          <p:cNvPr id="3" name="מציין מיקום תוכן 2">
            <a:extLst>
              <a:ext uri="{FF2B5EF4-FFF2-40B4-BE49-F238E27FC236}">
                <a16:creationId xmlns:a16="http://schemas.microsoft.com/office/drawing/2014/main" id="{4EF6F866-C0D0-9843-E740-E5F9D6E684D4}"/>
              </a:ext>
            </a:extLst>
          </p:cNvPr>
          <p:cNvSpPr>
            <a:spLocks noGrp="1"/>
          </p:cNvSpPr>
          <p:nvPr>
            <p:ph idx="1"/>
          </p:nvPr>
        </p:nvSpPr>
        <p:spPr/>
        <p:txBody>
          <a:bodyPr/>
          <a:lstStyle/>
          <a:p>
            <a:r>
              <a:rPr lang="he-IL" sz="1800" dirty="0">
                <a:effectLst/>
                <a:latin typeface="Calibri" panose="020F0502020204030204" pitchFamily="34" charset="0"/>
                <a:ea typeface="Calibri" panose="020F0502020204030204" pitchFamily="34" charset="0"/>
                <a:cs typeface="Arial" panose="020B0604020202020204" pitchFamily="34" charset="0"/>
              </a:rPr>
              <a:t>בניסיון כניסה מוצלח המשתמש  יכול לראות את היסטורית ההתחברויות:</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endParaRPr lang="he-IL" dirty="0"/>
          </a:p>
        </p:txBody>
      </p:sp>
      <p:pic>
        <p:nvPicPr>
          <p:cNvPr id="4" name="תמונה 3" descr="תמונה שמכילה טקסט&#10;&#10;התיאור נוצר באופן אוטומטי">
            <a:extLst>
              <a:ext uri="{FF2B5EF4-FFF2-40B4-BE49-F238E27FC236}">
                <a16:creationId xmlns:a16="http://schemas.microsoft.com/office/drawing/2014/main" id="{90457A4F-B83C-9677-8FE6-781841E47C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67636" y="2731900"/>
            <a:ext cx="5274310" cy="3486785"/>
          </a:xfrm>
          <a:prstGeom prst="rect">
            <a:avLst/>
          </a:prstGeom>
        </p:spPr>
      </p:pic>
    </p:spTree>
    <p:extLst>
      <p:ext uri="{BB962C8B-B14F-4D97-AF65-F5344CB8AC3E}">
        <p14:creationId xmlns:p14="http://schemas.microsoft.com/office/powerpoint/2010/main" val="26883645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814EB444-0874-FD31-FCA9-5487ED7F1DDC}"/>
              </a:ext>
            </a:extLst>
          </p:cNvPr>
          <p:cNvSpPr>
            <a:spLocks noGrp="1"/>
          </p:cNvSpPr>
          <p:nvPr>
            <p:ph type="title"/>
          </p:nvPr>
        </p:nvSpPr>
        <p:spPr>
          <a:xfrm>
            <a:off x="1459606" y="790131"/>
            <a:ext cx="8610600" cy="1293028"/>
          </a:xfrm>
        </p:spPr>
        <p:txBody>
          <a:bodyPr/>
          <a:lstStyle/>
          <a:p>
            <a:r>
              <a:rPr lang="he-IL" b="1" u="sng" dirty="0"/>
              <a:t>משתמש רשום שמתחבר למערכת</a:t>
            </a:r>
            <a:endParaRPr lang="he-IL" dirty="0"/>
          </a:p>
        </p:txBody>
      </p:sp>
      <p:sp>
        <p:nvSpPr>
          <p:cNvPr id="4" name="תיבת טקסט 3">
            <a:extLst>
              <a:ext uri="{FF2B5EF4-FFF2-40B4-BE49-F238E27FC236}">
                <a16:creationId xmlns:a16="http://schemas.microsoft.com/office/drawing/2014/main" id="{87F5AE80-7750-E076-A42F-62DE0B1A5828}"/>
              </a:ext>
            </a:extLst>
          </p:cNvPr>
          <p:cNvSpPr txBox="1"/>
          <p:nvPr/>
        </p:nvSpPr>
        <p:spPr>
          <a:xfrm>
            <a:off x="1963271" y="2135972"/>
            <a:ext cx="9313429" cy="2031325"/>
          </a:xfrm>
          <a:prstGeom prst="rect">
            <a:avLst/>
          </a:prstGeom>
          <a:noFill/>
        </p:spPr>
        <p:txBody>
          <a:bodyPr wrap="square" rtlCol="1">
            <a:spAutoFit/>
          </a:bodyPr>
          <a:lstStyle/>
          <a:p>
            <a:pPr algn="r"/>
            <a:r>
              <a:rPr lang="he-IL" dirty="0"/>
              <a:t>למשתמש רשום ישנם הרשאות כתיבה וקריאה לטבלת המתכונים, הדירוג , טבלת התשובות, טבלת </a:t>
            </a:r>
            <a:r>
              <a:rPr lang="he-IL" dirty="0" err="1"/>
              <a:t>יוזר</a:t>
            </a:r>
            <a:r>
              <a:rPr lang="he-IL" dirty="0"/>
              <a:t> (על מנת לשנות סיסמא).</a:t>
            </a:r>
          </a:p>
          <a:p>
            <a:pPr algn="r"/>
            <a:r>
              <a:rPr lang="he-IL" dirty="0"/>
              <a:t>למשתמש הרשום ישנה הרשאת קריאה של טבלת קטגוריות של האוכל על מנת שיוכל להתאים את המתכון לקטגוריה וכן הרשאת קריאה של שאלות מטבלת השאלות על מנת לשחזר סיסמא</a:t>
            </a:r>
            <a:endParaRPr lang="en-US" dirty="0"/>
          </a:p>
          <a:p>
            <a:pPr algn="r"/>
            <a:r>
              <a:rPr lang="he-IL" dirty="0"/>
              <a:t>למשתמש הרשום יש הרשאת קריאה מטבלת הלוג.</a:t>
            </a:r>
            <a:endParaRPr lang="en-US" dirty="0"/>
          </a:p>
          <a:p>
            <a:pPr algn="r"/>
            <a:r>
              <a:rPr lang="en-US" dirty="0"/>
              <a:t> </a:t>
            </a:r>
          </a:p>
          <a:p>
            <a:pPr algn="r"/>
            <a:endParaRPr lang="he-IL" dirty="0"/>
          </a:p>
        </p:txBody>
      </p:sp>
    </p:spTree>
    <p:extLst>
      <p:ext uri="{BB962C8B-B14F-4D97-AF65-F5344CB8AC3E}">
        <p14:creationId xmlns:p14="http://schemas.microsoft.com/office/powerpoint/2010/main" val="38331659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18D538FB-0F89-6226-9135-0120DB6AF7B1}"/>
              </a:ext>
            </a:extLst>
          </p:cNvPr>
          <p:cNvSpPr>
            <a:spLocks noGrp="1"/>
          </p:cNvSpPr>
          <p:nvPr>
            <p:ph type="title"/>
          </p:nvPr>
        </p:nvSpPr>
        <p:spPr>
          <a:xfrm>
            <a:off x="2282414" y="764373"/>
            <a:ext cx="8610600" cy="1293028"/>
          </a:xfrm>
        </p:spPr>
        <p:txBody>
          <a:bodyPr>
            <a:normAutofit/>
          </a:bodyPr>
          <a:lstStyle/>
          <a:p>
            <a:pPr algn="ctr"/>
            <a:r>
              <a:rPr lang="he-IL" sz="5400" b="1" u="sng" dirty="0"/>
              <a:t>מערכת ניהול המשתמשים</a:t>
            </a:r>
          </a:p>
        </p:txBody>
      </p:sp>
      <p:sp>
        <p:nvSpPr>
          <p:cNvPr id="3" name="מציין מיקום תוכן 2">
            <a:extLst>
              <a:ext uri="{FF2B5EF4-FFF2-40B4-BE49-F238E27FC236}">
                <a16:creationId xmlns:a16="http://schemas.microsoft.com/office/drawing/2014/main" id="{4EF6F866-C0D0-9843-E740-E5F9D6E684D4}"/>
              </a:ext>
            </a:extLst>
          </p:cNvPr>
          <p:cNvSpPr>
            <a:spLocks noGrp="1"/>
          </p:cNvSpPr>
          <p:nvPr>
            <p:ph idx="1"/>
          </p:nvPr>
        </p:nvSpPr>
        <p:spPr/>
        <p:txBody>
          <a:bodyPr/>
          <a:lstStyle/>
          <a:p>
            <a:r>
              <a:rPr lang="he-IL" sz="1800" dirty="0"/>
              <a:t>מסך שחזור סיסמה:</a:t>
            </a:r>
          </a:p>
          <a:p>
            <a:endParaRPr lang="en-US" sz="1800" dirty="0"/>
          </a:p>
          <a:p>
            <a:endParaRPr lang="he-IL" dirty="0"/>
          </a:p>
        </p:txBody>
      </p:sp>
      <p:pic>
        <p:nvPicPr>
          <p:cNvPr id="4" name="תמונה 3" descr="תמונה שמכילה טקסט&#10;&#10;התיאור נוצר באופן אוטומטי">
            <a:extLst>
              <a:ext uri="{FF2B5EF4-FFF2-40B4-BE49-F238E27FC236}">
                <a16:creationId xmlns:a16="http://schemas.microsoft.com/office/drawing/2014/main" id="{FABA3446-9ECE-021E-FD86-07FFE6A9EA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274" y="1834487"/>
            <a:ext cx="3880825" cy="2565568"/>
          </a:xfrm>
          <a:prstGeom prst="rect">
            <a:avLst/>
          </a:prstGeom>
        </p:spPr>
      </p:pic>
      <p:pic>
        <p:nvPicPr>
          <p:cNvPr id="6" name="תמונה 5">
            <a:extLst>
              <a:ext uri="{FF2B5EF4-FFF2-40B4-BE49-F238E27FC236}">
                <a16:creationId xmlns:a16="http://schemas.microsoft.com/office/drawing/2014/main" id="{E8B82C55-2701-6323-694A-790BC899C1B0}"/>
              </a:ext>
            </a:extLst>
          </p:cNvPr>
          <p:cNvPicPr>
            <a:picLocks noChangeAspect="1"/>
          </p:cNvPicPr>
          <p:nvPr/>
        </p:nvPicPr>
        <p:blipFill>
          <a:blip r:embed="rId3"/>
          <a:stretch>
            <a:fillRect/>
          </a:stretch>
        </p:blipFill>
        <p:spPr>
          <a:xfrm>
            <a:off x="4111276" y="1834487"/>
            <a:ext cx="3969787" cy="2624543"/>
          </a:xfrm>
          <a:prstGeom prst="rect">
            <a:avLst/>
          </a:prstGeom>
        </p:spPr>
      </p:pic>
      <p:pic>
        <p:nvPicPr>
          <p:cNvPr id="8" name="תמונה 7">
            <a:extLst>
              <a:ext uri="{FF2B5EF4-FFF2-40B4-BE49-F238E27FC236}">
                <a16:creationId xmlns:a16="http://schemas.microsoft.com/office/drawing/2014/main" id="{51409387-F9BD-AB88-CC46-71400A764887}"/>
              </a:ext>
            </a:extLst>
          </p:cNvPr>
          <p:cNvPicPr>
            <a:picLocks noChangeAspect="1"/>
          </p:cNvPicPr>
          <p:nvPr/>
        </p:nvPicPr>
        <p:blipFill>
          <a:blip r:embed="rId4"/>
          <a:stretch>
            <a:fillRect/>
          </a:stretch>
        </p:blipFill>
        <p:spPr>
          <a:xfrm>
            <a:off x="-1" y="4400055"/>
            <a:ext cx="4111277" cy="2457945"/>
          </a:xfrm>
          <a:prstGeom prst="rect">
            <a:avLst/>
          </a:prstGeom>
        </p:spPr>
      </p:pic>
    </p:spTree>
    <p:extLst>
      <p:ext uri="{BB962C8B-B14F-4D97-AF65-F5344CB8AC3E}">
        <p14:creationId xmlns:p14="http://schemas.microsoft.com/office/powerpoint/2010/main" val="2671480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18D538FB-0F89-6226-9135-0120DB6AF7B1}"/>
              </a:ext>
            </a:extLst>
          </p:cNvPr>
          <p:cNvSpPr>
            <a:spLocks noGrp="1"/>
          </p:cNvSpPr>
          <p:nvPr>
            <p:ph type="title"/>
          </p:nvPr>
        </p:nvSpPr>
        <p:spPr>
          <a:xfrm>
            <a:off x="2282414" y="764373"/>
            <a:ext cx="8610600" cy="1293028"/>
          </a:xfrm>
        </p:spPr>
        <p:txBody>
          <a:bodyPr>
            <a:normAutofit/>
          </a:bodyPr>
          <a:lstStyle/>
          <a:p>
            <a:pPr algn="ctr"/>
            <a:r>
              <a:rPr lang="he-IL" sz="5400" b="1" u="sng" dirty="0"/>
              <a:t>מערכת ניהול המשתמשים</a:t>
            </a:r>
          </a:p>
        </p:txBody>
      </p:sp>
      <p:sp>
        <p:nvSpPr>
          <p:cNvPr id="5" name="מציין מיקום תוכן 4">
            <a:extLst>
              <a:ext uri="{FF2B5EF4-FFF2-40B4-BE49-F238E27FC236}">
                <a16:creationId xmlns:a16="http://schemas.microsoft.com/office/drawing/2014/main" id="{1CA9EC35-2EBF-41CF-342F-0839B8A37951}"/>
              </a:ext>
            </a:extLst>
          </p:cNvPr>
          <p:cNvSpPr>
            <a:spLocks noGrp="1"/>
          </p:cNvSpPr>
          <p:nvPr>
            <p:ph idx="1"/>
          </p:nvPr>
        </p:nvSpPr>
        <p:spPr/>
        <p:txBody>
          <a:bodyPr/>
          <a:lstStyle/>
          <a:p>
            <a:r>
              <a:rPr lang="he-IL" dirty="0"/>
              <a:t>במהלך שחזור הסיסמה מוגרלות</a:t>
            </a:r>
          </a:p>
          <a:p>
            <a:pPr marL="0" indent="0">
              <a:buNone/>
            </a:pPr>
            <a:r>
              <a:rPr lang="he-IL" dirty="0"/>
              <a:t>שאלות שונות למשתמש לצורך אבטחה.</a:t>
            </a:r>
          </a:p>
        </p:txBody>
      </p:sp>
      <p:pic>
        <p:nvPicPr>
          <p:cNvPr id="7" name="תמונה 6">
            <a:extLst>
              <a:ext uri="{FF2B5EF4-FFF2-40B4-BE49-F238E27FC236}">
                <a16:creationId xmlns:a16="http://schemas.microsoft.com/office/drawing/2014/main" id="{D28D0B74-834D-F586-96A1-0CA8142C0797}"/>
              </a:ext>
            </a:extLst>
          </p:cNvPr>
          <p:cNvPicPr>
            <a:picLocks noChangeAspect="1"/>
          </p:cNvPicPr>
          <p:nvPr/>
        </p:nvPicPr>
        <p:blipFill>
          <a:blip r:embed="rId2"/>
          <a:stretch>
            <a:fillRect/>
          </a:stretch>
        </p:blipFill>
        <p:spPr>
          <a:xfrm>
            <a:off x="152675" y="2115415"/>
            <a:ext cx="6997449" cy="4626220"/>
          </a:xfrm>
          <a:prstGeom prst="rect">
            <a:avLst/>
          </a:prstGeom>
        </p:spPr>
      </p:pic>
    </p:spTree>
    <p:extLst>
      <p:ext uri="{BB962C8B-B14F-4D97-AF65-F5344CB8AC3E}">
        <p14:creationId xmlns:p14="http://schemas.microsoft.com/office/powerpoint/2010/main" val="42887536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9136AC9-0AD4-0F53-95AC-74CA994CBF06}"/>
              </a:ext>
            </a:extLst>
          </p:cNvPr>
          <p:cNvSpPr>
            <a:spLocks noGrp="1"/>
          </p:cNvSpPr>
          <p:nvPr>
            <p:ph type="title"/>
          </p:nvPr>
        </p:nvSpPr>
        <p:spPr>
          <a:xfrm>
            <a:off x="619759" y="764373"/>
            <a:ext cx="6257291" cy="1293028"/>
          </a:xfrm>
        </p:spPr>
        <p:txBody>
          <a:bodyPr>
            <a:normAutofit/>
          </a:bodyPr>
          <a:lstStyle/>
          <a:p>
            <a:r>
              <a:rPr lang="he-IL" b="1" u="sng"/>
              <a:t>מטרת האפליקציה</a:t>
            </a:r>
          </a:p>
        </p:txBody>
      </p:sp>
      <p:sp>
        <p:nvSpPr>
          <p:cNvPr id="3" name="מציין מיקום תוכן 2">
            <a:extLst>
              <a:ext uri="{FF2B5EF4-FFF2-40B4-BE49-F238E27FC236}">
                <a16:creationId xmlns:a16="http://schemas.microsoft.com/office/drawing/2014/main" id="{75B8B8FE-64D6-C205-E32C-7930DBD313E6}"/>
              </a:ext>
            </a:extLst>
          </p:cNvPr>
          <p:cNvSpPr>
            <a:spLocks noGrp="1"/>
          </p:cNvSpPr>
          <p:nvPr>
            <p:ph idx="1"/>
          </p:nvPr>
        </p:nvSpPr>
        <p:spPr>
          <a:xfrm>
            <a:off x="619760" y="2194560"/>
            <a:ext cx="6257290" cy="4024125"/>
          </a:xfrm>
        </p:spPr>
        <p:txBody>
          <a:bodyPr>
            <a:normAutofit/>
          </a:bodyPr>
          <a:lstStyle/>
          <a:p>
            <a:r>
              <a:rPr lang="he-IL" err="1"/>
              <a:t>פודס</a:t>
            </a:r>
            <a:r>
              <a:rPr lang="he-IL"/>
              <a:t> הינה אפליקציה אשר מנגישה מתכונים מכל העולם למשתמשים באפליקציה.  באפליקציה זו  ניתן לראות שלל מתכונים ממקומות שונים בעולם. כל מתכון מקוטלג על פי מאפיינים משלו, כלומר ניתן  לראות עבור כל מתכון מאיזה מטבח הוא מגיע, מה המצרכים הנדרשים על מנת להכין כל מנה, הערכים   התזונתיים עבור כל מנה ובפרט עבור כל מצרך, רמת קושי המתכון, זמנני הכנה ועוד... </a:t>
            </a:r>
          </a:p>
        </p:txBody>
      </p:sp>
      <p:sp useBgFill="1">
        <p:nvSpPr>
          <p:cNvPr id="9" name="Rectangle 8">
            <a:extLst>
              <a:ext uri="{FF2B5EF4-FFF2-40B4-BE49-F238E27FC236}">
                <a16:creationId xmlns:a16="http://schemas.microsoft.com/office/drawing/2014/main" id="{E2E0C929-96C6-41B1-A001-566036DF04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88740" y="0"/>
            <a:ext cx="500325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האיור המצוירים יד של קינוחים ומשקאות של assorted">
            <a:extLst>
              <a:ext uri="{FF2B5EF4-FFF2-40B4-BE49-F238E27FC236}">
                <a16:creationId xmlns:a16="http://schemas.microsoft.com/office/drawing/2014/main" id="{0E1298F5-F180-19AF-DCB2-EA64AC98C14C}"/>
              </a:ext>
            </a:extLst>
          </p:cNvPr>
          <p:cNvPicPr>
            <a:picLocks noChangeAspect="1"/>
          </p:cNvPicPr>
          <p:nvPr/>
        </p:nvPicPr>
        <p:blipFill rotWithShape="1">
          <a:blip r:embed="rId2"/>
          <a:srcRect l="17404" r="25705"/>
          <a:stretch/>
        </p:blipFill>
        <p:spPr>
          <a:xfrm>
            <a:off x="7519416" y="10"/>
            <a:ext cx="4672584" cy="6857989"/>
          </a:xfrm>
          <a:prstGeom prst="rect">
            <a:avLst/>
          </a:prstGeom>
        </p:spPr>
      </p:pic>
    </p:spTree>
    <p:extLst>
      <p:ext uri="{BB962C8B-B14F-4D97-AF65-F5344CB8AC3E}">
        <p14:creationId xmlns:p14="http://schemas.microsoft.com/office/powerpoint/2010/main" val="23814285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18D538FB-0F89-6226-9135-0120DB6AF7B1}"/>
              </a:ext>
            </a:extLst>
          </p:cNvPr>
          <p:cNvSpPr>
            <a:spLocks noGrp="1"/>
          </p:cNvSpPr>
          <p:nvPr>
            <p:ph type="title"/>
          </p:nvPr>
        </p:nvSpPr>
        <p:spPr>
          <a:xfrm>
            <a:off x="2282414" y="764373"/>
            <a:ext cx="8610600" cy="1293028"/>
          </a:xfrm>
        </p:spPr>
        <p:txBody>
          <a:bodyPr>
            <a:normAutofit/>
          </a:bodyPr>
          <a:lstStyle/>
          <a:p>
            <a:pPr algn="ctr"/>
            <a:r>
              <a:rPr lang="he-IL" sz="5400" b="1" u="sng" dirty="0"/>
              <a:t>מערכת ניהול המשתמשים</a:t>
            </a:r>
          </a:p>
        </p:txBody>
      </p:sp>
      <p:sp>
        <p:nvSpPr>
          <p:cNvPr id="3" name="מציין מיקום תוכן 2">
            <a:extLst>
              <a:ext uri="{FF2B5EF4-FFF2-40B4-BE49-F238E27FC236}">
                <a16:creationId xmlns:a16="http://schemas.microsoft.com/office/drawing/2014/main" id="{4EF6F866-C0D0-9843-E740-E5F9D6E684D4}"/>
              </a:ext>
            </a:extLst>
          </p:cNvPr>
          <p:cNvSpPr>
            <a:spLocks noGrp="1"/>
          </p:cNvSpPr>
          <p:nvPr>
            <p:ph idx="1"/>
          </p:nvPr>
        </p:nvSpPr>
        <p:spPr/>
        <p:txBody>
          <a:bodyPr/>
          <a:lstStyle/>
          <a:p>
            <a:r>
              <a:rPr lang="he-IL" sz="1800" dirty="0"/>
              <a:t>מסך שחזור סיסמה:</a:t>
            </a:r>
          </a:p>
          <a:p>
            <a:r>
              <a:rPr lang="he-IL" sz="1800" dirty="0"/>
              <a:t>לאחר הצלחה בשחזור מוצגת</a:t>
            </a:r>
          </a:p>
          <a:p>
            <a:pPr marL="0" indent="0">
              <a:buNone/>
            </a:pPr>
            <a:r>
              <a:rPr lang="he-IL" sz="1800" dirty="0"/>
              <a:t>הודעה למשתמש והוא מועבר</a:t>
            </a:r>
          </a:p>
          <a:p>
            <a:pPr marL="0" indent="0">
              <a:buNone/>
            </a:pPr>
            <a:r>
              <a:rPr lang="he-IL" sz="1800" dirty="0"/>
              <a:t>לדף הבית.</a:t>
            </a:r>
            <a:endParaRPr lang="en-US" sz="1800" dirty="0"/>
          </a:p>
          <a:p>
            <a:endParaRPr lang="he-IL" dirty="0"/>
          </a:p>
        </p:txBody>
      </p:sp>
      <p:pic>
        <p:nvPicPr>
          <p:cNvPr id="7" name="תמונה 6">
            <a:extLst>
              <a:ext uri="{FF2B5EF4-FFF2-40B4-BE49-F238E27FC236}">
                <a16:creationId xmlns:a16="http://schemas.microsoft.com/office/drawing/2014/main" id="{79EBCDBD-53C0-E77B-21C1-7369C421CDE9}"/>
              </a:ext>
            </a:extLst>
          </p:cNvPr>
          <p:cNvPicPr>
            <a:picLocks noChangeAspect="1"/>
          </p:cNvPicPr>
          <p:nvPr/>
        </p:nvPicPr>
        <p:blipFill rotWithShape="1">
          <a:blip r:embed="rId2"/>
          <a:srcRect l="18999" t="52582" r="38964" b="17183"/>
          <a:stretch/>
        </p:blipFill>
        <p:spPr>
          <a:xfrm>
            <a:off x="238259" y="1931831"/>
            <a:ext cx="4790941" cy="2073499"/>
          </a:xfrm>
          <a:prstGeom prst="rect">
            <a:avLst/>
          </a:prstGeom>
        </p:spPr>
      </p:pic>
      <p:pic>
        <p:nvPicPr>
          <p:cNvPr id="10" name="תמונה 9">
            <a:extLst>
              <a:ext uri="{FF2B5EF4-FFF2-40B4-BE49-F238E27FC236}">
                <a16:creationId xmlns:a16="http://schemas.microsoft.com/office/drawing/2014/main" id="{798C17D7-F2CF-67CB-56F7-0D6A73F37068}"/>
              </a:ext>
            </a:extLst>
          </p:cNvPr>
          <p:cNvPicPr>
            <a:picLocks noChangeAspect="1"/>
          </p:cNvPicPr>
          <p:nvPr/>
        </p:nvPicPr>
        <p:blipFill>
          <a:blip r:embed="rId3"/>
          <a:stretch>
            <a:fillRect/>
          </a:stretch>
        </p:blipFill>
        <p:spPr>
          <a:xfrm>
            <a:off x="5476741" y="2194560"/>
            <a:ext cx="3175458" cy="1682613"/>
          </a:xfrm>
          <a:prstGeom prst="rect">
            <a:avLst/>
          </a:prstGeom>
        </p:spPr>
      </p:pic>
      <p:pic>
        <p:nvPicPr>
          <p:cNvPr id="12" name="תמונה 11">
            <a:extLst>
              <a:ext uri="{FF2B5EF4-FFF2-40B4-BE49-F238E27FC236}">
                <a16:creationId xmlns:a16="http://schemas.microsoft.com/office/drawing/2014/main" id="{33D015EB-B866-3EDD-D46D-F1C8B30EAC48}"/>
              </a:ext>
            </a:extLst>
          </p:cNvPr>
          <p:cNvPicPr>
            <a:picLocks noChangeAspect="1"/>
          </p:cNvPicPr>
          <p:nvPr/>
        </p:nvPicPr>
        <p:blipFill rotWithShape="1">
          <a:blip r:embed="rId4"/>
          <a:srcRect l="17474" t="54648" r="37382" b="15868"/>
          <a:stretch/>
        </p:blipFill>
        <p:spPr>
          <a:xfrm>
            <a:off x="180304" y="4071644"/>
            <a:ext cx="4848896" cy="2021983"/>
          </a:xfrm>
          <a:prstGeom prst="rect">
            <a:avLst/>
          </a:prstGeom>
        </p:spPr>
      </p:pic>
      <mc:AlternateContent xmlns:mc="http://schemas.openxmlformats.org/markup-compatibility/2006" xmlns:p14="http://schemas.microsoft.com/office/powerpoint/2010/main">
        <mc:Choice Requires="p14">
          <p:contentPart p14:bwMode="auto" r:id="rId5">
            <p14:nvContentPartPr>
              <p14:cNvPr id="15" name="דיו 14">
                <a:extLst>
                  <a:ext uri="{FF2B5EF4-FFF2-40B4-BE49-F238E27FC236}">
                    <a16:creationId xmlns:a16="http://schemas.microsoft.com/office/drawing/2014/main" id="{7E5D35EB-957D-55A9-44A3-692E96F368D6}"/>
                  </a:ext>
                </a:extLst>
              </p14:cNvPr>
              <p14:cNvContentPartPr/>
              <p14:nvPr/>
            </p14:nvContentPartPr>
            <p14:xfrm>
              <a:off x="3837326" y="3123071"/>
              <a:ext cx="243360" cy="32760"/>
            </p14:xfrm>
          </p:contentPart>
        </mc:Choice>
        <mc:Fallback xmlns="">
          <p:pic>
            <p:nvPicPr>
              <p:cNvPr id="15" name="דיו 14">
                <a:extLst>
                  <a:ext uri="{FF2B5EF4-FFF2-40B4-BE49-F238E27FC236}">
                    <a16:creationId xmlns:a16="http://schemas.microsoft.com/office/drawing/2014/main" id="{7E5D35EB-957D-55A9-44A3-692E96F368D6}"/>
                  </a:ext>
                </a:extLst>
              </p:cNvPr>
              <p:cNvPicPr/>
              <p:nvPr/>
            </p:nvPicPr>
            <p:blipFill>
              <a:blip r:embed="rId6"/>
              <a:stretch>
                <a:fillRect/>
              </a:stretch>
            </p:blipFill>
            <p:spPr>
              <a:xfrm>
                <a:off x="3819326" y="3087071"/>
                <a:ext cx="279000" cy="1044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7" name="דיו 16">
                <a:extLst>
                  <a:ext uri="{FF2B5EF4-FFF2-40B4-BE49-F238E27FC236}">
                    <a16:creationId xmlns:a16="http://schemas.microsoft.com/office/drawing/2014/main" id="{558C8994-A74A-D81E-CAEE-4245FC531AE9}"/>
                  </a:ext>
                </a:extLst>
              </p14:cNvPr>
              <p14:cNvContentPartPr/>
              <p14:nvPr/>
            </p14:nvContentPartPr>
            <p14:xfrm>
              <a:off x="3747326" y="5145191"/>
              <a:ext cx="133920" cy="360"/>
            </p14:xfrm>
          </p:contentPart>
        </mc:Choice>
        <mc:Fallback xmlns="">
          <p:pic>
            <p:nvPicPr>
              <p:cNvPr id="17" name="דיו 16">
                <a:extLst>
                  <a:ext uri="{FF2B5EF4-FFF2-40B4-BE49-F238E27FC236}">
                    <a16:creationId xmlns:a16="http://schemas.microsoft.com/office/drawing/2014/main" id="{558C8994-A74A-D81E-CAEE-4245FC531AE9}"/>
                  </a:ext>
                </a:extLst>
              </p:cNvPr>
              <p:cNvPicPr/>
              <p:nvPr/>
            </p:nvPicPr>
            <p:blipFill>
              <a:blip r:embed="rId8"/>
              <a:stretch>
                <a:fillRect/>
              </a:stretch>
            </p:blipFill>
            <p:spPr>
              <a:xfrm>
                <a:off x="3729326" y="5109191"/>
                <a:ext cx="169560" cy="72000"/>
              </a:xfrm>
              <a:prstGeom prst="rect">
                <a:avLst/>
              </a:prstGeom>
            </p:spPr>
          </p:pic>
        </mc:Fallback>
      </mc:AlternateContent>
    </p:spTree>
    <p:extLst>
      <p:ext uri="{BB962C8B-B14F-4D97-AF65-F5344CB8AC3E}">
        <p14:creationId xmlns:p14="http://schemas.microsoft.com/office/powerpoint/2010/main" val="11106145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18D538FB-0F89-6226-9135-0120DB6AF7B1}"/>
              </a:ext>
            </a:extLst>
          </p:cNvPr>
          <p:cNvSpPr>
            <a:spLocks noGrp="1"/>
          </p:cNvSpPr>
          <p:nvPr>
            <p:ph type="title"/>
          </p:nvPr>
        </p:nvSpPr>
        <p:spPr>
          <a:xfrm>
            <a:off x="2282414" y="764373"/>
            <a:ext cx="8610600" cy="1293028"/>
          </a:xfrm>
        </p:spPr>
        <p:txBody>
          <a:bodyPr>
            <a:normAutofit/>
          </a:bodyPr>
          <a:lstStyle/>
          <a:p>
            <a:pPr algn="ctr"/>
            <a:r>
              <a:rPr lang="he-IL" sz="5400" b="1" u="sng" dirty="0"/>
              <a:t>מערכת ניהול המשתמשים</a:t>
            </a:r>
          </a:p>
        </p:txBody>
      </p:sp>
      <p:sp>
        <p:nvSpPr>
          <p:cNvPr id="3" name="מציין מיקום תוכן 2">
            <a:extLst>
              <a:ext uri="{FF2B5EF4-FFF2-40B4-BE49-F238E27FC236}">
                <a16:creationId xmlns:a16="http://schemas.microsoft.com/office/drawing/2014/main" id="{4EF6F866-C0D0-9843-E740-E5F9D6E684D4}"/>
              </a:ext>
            </a:extLst>
          </p:cNvPr>
          <p:cNvSpPr>
            <a:spLocks noGrp="1"/>
          </p:cNvSpPr>
          <p:nvPr>
            <p:ph idx="1"/>
          </p:nvPr>
        </p:nvSpPr>
        <p:spPr/>
        <p:txBody>
          <a:bodyPr/>
          <a:lstStyle/>
          <a:p>
            <a:r>
              <a:rPr lang="he-IL" sz="1800" dirty="0">
                <a:effectLst/>
                <a:latin typeface="Calibri" panose="020F0502020204030204" pitchFamily="34" charset="0"/>
                <a:ea typeface="Calibri" panose="020F0502020204030204" pitchFamily="34" charset="0"/>
                <a:cs typeface="Arial" panose="020B0604020202020204" pitchFamily="34" charset="0"/>
              </a:rPr>
              <a:t>הרשמה של משתמש חדש</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endParaRPr lang="he-IL" dirty="0"/>
          </a:p>
        </p:txBody>
      </p:sp>
      <p:pic>
        <p:nvPicPr>
          <p:cNvPr id="6" name="תמונה 5">
            <a:extLst>
              <a:ext uri="{FF2B5EF4-FFF2-40B4-BE49-F238E27FC236}">
                <a16:creationId xmlns:a16="http://schemas.microsoft.com/office/drawing/2014/main" id="{C59AD71D-7E66-6E45-4A61-27CD1B80E695}"/>
              </a:ext>
            </a:extLst>
          </p:cNvPr>
          <p:cNvPicPr>
            <a:picLocks noChangeAspect="1"/>
          </p:cNvPicPr>
          <p:nvPr/>
        </p:nvPicPr>
        <p:blipFill>
          <a:blip r:embed="rId2"/>
          <a:stretch>
            <a:fillRect/>
          </a:stretch>
        </p:blipFill>
        <p:spPr>
          <a:xfrm>
            <a:off x="70991" y="2853023"/>
            <a:ext cx="6104428" cy="4004977"/>
          </a:xfrm>
          <a:prstGeom prst="rect">
            <a:avLst/>
          </a:prstGeom>
        </p:spPr>
      </p:pic>
      <p:pic>
        <p:nvPicPr>
          <p:cNvPr id="10" name="תמונה 9">
            <a:extLst>
              <a:ext uri="{FF2B5EF4-FFF2-40B4-BE49-F238E27FC236}">
                <a16:creationId xmlns:a16="http://schemas.microsoft.com/office/drawing/2014/main" id="{E1B0561B-0EC1-4E80-335B-1BF93854334F}"/>
              </a:ext>
            </a:extLst>
          </p:cNvPr>
          <p:cNvPicPr>
            <a:picLocks noChangeAspect="1"/>
          </p:cNvPicPr>
          <p:nvPr/>
        </p:nvPicPr>
        <p:blipFill>
          <a:blip r:embed="rId3"/>
          <a:stretch>
            <a:fillRect/>
          </a:stretch>
        </p:blipFill>
        <p:spPr>
          <a:xfrm>
            <a:off x="6175419" y="2833875"/>
            <a:ext cx="5957741" cy="4024125"/>
          </a:xfrm>
          <a:prstGeom prst="rect">
            <a:avLst/>
          </a:prstGeom>
        </p:spPr>
      </p:pic>
    </p:spTree>
    <p:extLst>
      <p:ext uri="{BB962C8B-B14F-4D97-AF65-F5344CB8AC3E}">
        <p14:creationId xmlns:p14="http://schemas.microsoft.com/office/powerpoint/2010/main" val="1567665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18D538FB-0F89-6226-9135-0120DB6AF7B1}"/>
              </a:ext>
            </a:extLst>
          </p:cNvPr>
          <p:cNvSpPr>
            <a:spLocks noGrp="1"/>
          </p:cNvSpPr>
          <p:nvPr>
            <p:ph type="title"/>
          </p:nvPr>
        </p:nvSpPr>
        <p:spPr>
          <a:xfrm>
            <a:off x="2282414" y="764373"/>
            <a:ext cx="8610600" cy="1293028"/>
          </a:xfrm>
        </p:spPr>
        <p:txBody>
          <a:bodyPr>
            <a:normAutofit/>
          </a:bodyPr>
          <a:lstStyle/>
          <a:p>
            <a:pPr algn="ctr"/>
            <a:r>
              <a:rPr lang="he-IL" sz="5400" b="1" u="sng" dirty="0"/>
              <a:t>מערכת ניהול המשתמשים</a:t>
            </a:r>
          </a:p>
        </p:txBody>
      </p:sp>
      <p:pic>
        <p:nvPicPr>
          <p:cNvPr id="9" name="מציין מיקום תוכן 8">
            <a:extLst>
              <a:ext uri="{FF2B5EF4-FFF2-40B4-BE49-F238E27FC236}">
                <a16:creationId xmlns:a16="http://schemas.microsoft.com/office/drawing/2014/main" id="{F468FAB7-8226-1C9F-0573-3BC6DB9C4167}"/>
              </a:ext>
            </a:extLst>
          </p:cNvPr>
          <p:cNvPicPr>
            <a:picLocks noGrp="1" noChangeAspect="1"/>
          </p:cNvPicPr>
          <p:nvPr>
            <p:ph idx="1"/>
          </p:nvPr>
        </p:nvPicPr>
        <p:blipFill rotWithShape="1">
          <a:blip r:embed="rId2"/>
          <a:srcRect l="18069" t="75932" r="40578" b="22557"/>
          <a:stretch/>
        </p:blipFill>
        <p:spPr>
          <a:xfrm>
            <a:off x="171649" y="3234772"/>
            <a:ext cx="10607783" cy="814973"/>
          </a:xfrm>
        </p:spPr>
      </p:pic>
      <p:pic>
        <p:nvPicPr>
          <p:cNvPr id="7" name="תמונה 6">
            <a:extLst>
              <a:ext uri="{FF2B5EF4-FFF2-40B4-BE49-F238E27FC236}">
                <a16:creationId xmlns:a16="http://schemas.microsoft.com/office/drawing/2014/main" id="{1E333D3A-D2F5-3D81-CFE7-070B523D2880}"/>
              </a:ext>
            </a:extLst>
          </p:cNvPr>
          <p:cNvPicPr>
            <a:picLocks noChangeAspect="1"/>
          </p:cNvPicPr>
          <p:nvPr/>
        </p:nvPicPr>
        <p:blipFill>
          <a:blip r:embed="rId3"/>
          <a:stretch>
            <a:fillRect/>
          </a:stretch>
        </p:blipFill>
        <p:spPr>
          <a:xfrm>
            <a:off x="5267952" y="1895609"/>
            <a:ext cx="1755201" cy="1248351"/>
          </a:xfrm>
          <a:prstGeom prst="rect">
            <a:avLst/>
          </a:prstGeom>
        </p:spPr>
      </p:pic>
      <p:pic>
        <p:nvPicPr>
          <p:cNvPr id="11" name="תמונה 10">
            <a:extLst>
              <a:ext uri="{FF2B5EF4-FFF2-40B4-BE49-F238E27FC236}">
                <a16:creationId xmlns:a16="http://schemas.microsoft.com/office/drawing/2014/main" id="{7A8A8576-BD80-36DD-08E3-05552DAE0BAF}"/>
              </a:ext>
            </a:extLst>
          </p:cNvPr>
          <p:cNvPicPr>
            <a:picLocks noChangeAspect="1"/>
          </p:cNvPicPr>
          <p:nvPr/>
        </p:nvPicPr>
        <p:blipFill rotWithShape="1">
          <a:blip r:embed="rId4"/>
          <a:srcRect l="18209" t="51831" r="59812" b="8544"/>
          <a:stretch/>
        </p:blipFill>
        <p:spPr>
          <a:xfrm>
            <a:off x="102140" y="4140557"/>
            <a:ext cx="2504941" cy="2717443"/>
          </a:xfrm>
          <a:prstGeom prst="rect">
            <a:avLst/>
          </a:prstGeom>
        </p:spPr>
      </p:pic>
      <p:sp>
        <p:nvSpPr>
          <p:cNvPr id="12" name="תיבת טקסט 11">
            <a:extLst>
              <a:ext uri="{FF2B5EF4-FFF2-40B4-BE49-F238E27FC236}">
                <a16:creationId xmlns:a16="http://schemas.microsoft.com/office/drawing/2014/main" id="{AC8EA108-6735-848C-A4CB-6D4052D5EE78}"/>
              </a:ext>
            </a:extLst>
          </p:cNvPr>
          <p:cNvSpPr txBox="1"/>
          <p:nvPr/>
        </p:nvSpPr>
        <p:spPr>
          <a:xfrm>
            <a:off x="2282414" y="4811617"/>
            <a:ext cx="6574664" cy="830997"/>
          </a:xfrm>
          <a:prstGeom prst="rect">
            <a:avLst/>
          </a:prstGeom>
          <a:noFill/>
        </p:spPr>
        <p:txBody>
          <a:bodyPr wrap="square" rtlCol="1">
            <a:spAutoFit/>
          </a:bodyPr>
          <a:lstStyle/>
          <a:p>
            <a:pPr algn="ctr"/>
            <a:r>
              <a:rPr lang="he-IL" sz="2400" b="1" u="sng" dirty="0"/>
              <a:t>טבלת התשובות מתעדכנת</a:t>
            </a:r>
          </a:p>
          <a:p>
            <a:pPr algn="ctr"/>
            <a:r>
              <a:rPr lang="he-IL" sz="2400" b="1" u="sng" dirty="0"/>
              <a:t> בעת רישום משתמש</a:t>
            </a:r>
          </a:p>
        </p:txBody>
      </p:sp>
    </p:spTree>
    <p:extLst>
      <p:ext uri="{BB962C8B-B14F-4D97-AF65-F5344CB8AC3E}">
        <p14:creationId xmlns:p14="http://schemas.microsoft.com/office/powerpoint/2010/main" val="42371240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ED49FBE4-85F3-A697-D77E-E7BD3E62A693}"/>
              </a:ext>
            </a:extLst>
          </p:cNvPr>
          <p:cNvSpPr>
            <a:spLocks noGrp="1"/>
          </p:cNvSpPr>
          <p:nvPr>
            <p:ph type="title"/>
          </p:nvPr>
        </p:nvSpPr>
        <p:spPr/>
        <p:txBody>
          <a:bodyPr/>
          <a:lstStyle/>
          <a:p>
            <a:pPr algn="ctr"/>
            <a:r>
              <a:rPr lang="he-IL" b="1" u="sng" dirty="0"/>
              <a:t>ממשק מנהל מערכת</a:t>
            </a:r>
          </a:p>
        </p:txBody>
      </p:sp>
      <p:sp>
        <p:nvSpPr>
          <p:cNvPr id="3" name="מציין מיקום תוכן 2">
            <a:extLst>
              <a:ext uri="{FF2B5EF4-FFF2-40B4-BE49-F238E27FC236}">
                <a16:creationId xmlns:a16="http://schemas.microsoft.com/office/drawing/2014/main" id="{2AB8A5A5-C195-C956-8952-44E2FB2F5D49}"/>
              </a:ext>
            </a:extLst>
          </p:cNvPr>
          <p:cNvSpPr>
            <a:spLocks noGrp="1"/>
          </p:cNvSpPr>
          <p:nvPr>
            <p:ph idx="1"/>
          </p:nvPr>
        </p:nvSpPr>
        <p:spPr/>
        <p:txBody>
          <a:bodyPr/>
          <a:lstStyle/>
          <a:p>
            <a:r>
              <a:rPr lang="he-IL" dirty="0"/>
              <a:t>בעת התחברות של מנהל המערכת נפתח כפתור גישה חדש</a:t>
            </a:r>
          </a:p>
          <a:p>
            <a:pPr marL="0" indent="0">
              <a:buNone/>
            </a:pPr>
            <a:r>
              <a:rPr lang="he-IL" dirty="0"/>
              <a:t>לממשק ניהול האפליקציה.</a:t>
            </a:r>
          </a:p>
          <a:p>
            <a:pPr marL="0" indent="0">
              <a:buNone/>
            </a:pPr>
            <a:r>
              <a:rPr lang="he-IL" dirty="0"/>
              <a:t>באפליקציה יצרנו </a:t>
            </a:r>
            <a:r>
              <a:rPr lang="en-US" dirty="0"/>
              <a:t>FLAG</a:t>
            </a:r>
            <a:r>
              <a:rPr lang="he-IL" dirty="0"/>
              <a:t> לכל משתמש על מנת ליצור</a:t>
            </a:r>
          </a:p>
          <a:p>
            <a:pPr marL="0" indent="0">
              <a:buNone/>
            </a:pPr>
            <a:r>
              <a:rPr lang="he-IL" dirty="0"/>
              <a:t> פונקציונאליות של הדפים. כאשר מנהל מערכת מתחבר</a:t>
            </a:r>
          </a:p>
          <a:p>
            <a:pPr marL="0" indent="0">
              <a:buNone/>
            </a:pPr>
            <a:r>
              <a:rPr lang="he-IL" dirty="0"/>
              <a:t>נפתח בפניו אפשרויות שלא קיימות למשתמש רשום מעבר </a:t>
            </a:r>
          </a:p>
          <a:p>
            <a:pPr marL="0" indent="0">
              <a:buNone/>
            </a:pPr>
            <a:r>
              <a:rPr lang="he-IL" dirty="0"/>
              <a:t>לרמת ההרשאות ב </a:t>
            </a:r>
            <a:r>
              <a:rPr lang="en-US" dirty="0"/>
              <a:t>DB</a:t>
            </a:r>
            <a:r>
              <a:rPr lang="he-IL" dirty="0"/>
              <a:t> גם מבחינת ויזואליות ב </a:t>
            </a:r>
            <a:r>
              <a:rPr lang="en-US" dirty="0"/>
              <a:t>GUI</a:t>
            </a:r>
            <a:r>
              <a:rPr lang="he-IL"/>
              <a:t>.</a:t>
            </a:r>
            <a:endParaRPr lang="he-IL" dirty="0"/>
          </a:p>
        </p:txBody>
      </p:sp>
      <p:pic>
        <p:nvPicPr>
          <p:cNvPr id="5" name="תמונה 4">
            <a:extLst>
              <a:ext uri="{FF2B5EF4-FFF2-40B4-BE49-F238E27FC236}">
                <a16:creationId xmlns:a16="http://schemas.microsoft.com/office/drawing/2014/main" id="{EC5254AF-79EE-7DD7-D932-E40B93706F8C}"/>
              </a:ext>
            </a:extLst>
          </p:cNvPr>
          <p:cNvPicPr>
            <a:picLocks noChangeAspect="1"/>
          </p:cNvPicPr>
          <p:nvPr/>
        </p:nvPicPr>
        <p:blipFill>
          <a:blip r:embed="rId2"/>
          <a:stretch>
            <a:fillRect/>
          </a:stretch>
        </p:blipFill>
        <p:spPr>
          <a:xfrm>
            <a:off x="0" y="1847932"/>
            <a:ext cx="4800235" cy="4926355"/>
          </a:xfrm>
          <a:prstGeom prst="rect">
            <a:avLst/>
          </a:prstGeom>
        </p:spPr>
      </p:pic>
    </p:spTree>
    <p:extLst>
      <p:ext uri="{BB962C8B-B14F-4D97-AF65-F5344CB8AC3E}">
        <p14:creationId xmlns:p14="http://schemas.microsoft.com/office/powerpoint/2010/main" val="42863394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ED49FBE4-85F3-A697-D77E-E7BD3E62A693}"/>
              </a:ext>
            </a:extLst>
          </p:cNvPr>
          <p:cNvSpPr>
            <a:spLocks noGrp="1"/>
          </p:cNvSpPr>
          <p:nvPr>
            <p:ph type="title"/>
          </p:nvPr>
        </p:nvSpPr>
        <p:spPr/>
        <p:txBody>
          <a:bodyPr/>
          <a:lstStyle/>
          <a:p>
            <a:pPr algn="ctr"/>
            <a:r>
              <a:rPr lang="he-IL" b="1" u="sng" dirty="0"/>
              <a:t>ממשק מנהל מערכת</a:t>
            </a:r>
          </a:p>
        </p:txBody>
      </p:sp>
      <p:sp>
        <p:nvSpPr>
          <p:cNvPr id="3" name="מציין מיקום תוכן 2">
            <a:extLst>
              <a:ext uri="{FF2B5EF4-FFF2-40B4-BE49-F238E27FC236}">
                <a16:creationId xmlns:a16="http://schemas.microsoft.com/office/drawing/2014/main" id="{2AB8A5A5-C195-C956-8952-44E2FB2F5D49}"/>
              </a:ext>
            </a:extLst>
          </p:cNvPr>
          <p:cNvSpPr>
            <a:spLocks noGrp="1"/>
          </p:cNvSpPr>
          <p:nvPr>
            <p:ph idx="1"/>
          </p:nvPr>
        </p:nvSpPr>
        <p:spPr/>
        <p:txBody>
          <a:bodyPr/>
          <a:lstStyle/>
          <a:p>
            <a:pPr marL="0" indent="0">
              <a:buNone/>
            </a:pPr>
            <a:endParaRPr lang="he-IL" dirty="0"/>
          </a:p>
        </p:txBody>
      </p:sp>
      <p:pic>
        <p:nvPicPr>
          <p:cNvPr id="5" name="תמונה 4">
            <a:extLst>
              <a:ext uri="{FF2B5EF4-FFF2-40B4-BE49-F238E27FC236}">
                <a16:creationId xmlns:a16="http://schemas.microsoft.com/office/drawing/2014/main" id="{496CA048-73E1-FD03-B8AE-27F2582EBDD2}"/>
              </a:ext>
            </a:extLst>
          </p:cNvPr>
          <p:cNvPicPr>
            <a:picLocks noChangeAspect="1"/>
          </p:cNvPicPr>
          <p:nvPr/>
        </p:nvPicPr>
        <p:blipFill rotWithShape="1">
          <a:blip r:embed="rId2"/>
          <a:srcRect r="15101" b="32301"/>
          <a:stretch/>
        </p:blipFill>
        <p:spPr>
          <a:xfrm>
            <a:off x="1398971" y="1982024"/>
            <a:ext cx="9749058" cy="4642834"/>
          </a:xfrm>
          <a:prstGeom prst="rect">
            <a:avLst/>
          </a:prstGeom>
        </p:spPr>
      </p:pic>
    </p:spTree>
    <p:extLst>
      <p:ext uri="{BB962C8B-B14F-4D97-AF65-F5344CB8AC3E}">
        <p14:creationId xmlns:p14="http://schemas.microsoft.com/office/powerpoint/2010/main" val="1133986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ED49FBE4-85F3-A697-D77E-E7BD3E62A693}"/>
              </a:ext>
            </a:extLst>
          </p:cNvPr>
          <p:cNvSpPr>
            <a:spLocks noGrp="1"/>
          </p:cNvSpPr>
          <p:nvPr>
            <p:ph type="title"/>
          </p:nvPr>
        </p:nvSpPr>
        <p:spPr/>
        <p:txBody>
          <a:bodyPr/>
          <a:lstStyle/>
          <a:p>
            <a:pPr algn="ctr"/>
            <a:r>
              <a:rPr lang="he-IL" b="1" u="sng" dirty="0"/>
              <a:t>ממשק מנהל מערכת</a:t>
            </a:r>
          </a:p>
        </p:txBody>
      </p:sp>
      <p:sp>
        <p:nvSpPr>
          <p:cNvPr id="3" name="מציין מיקום תוכן 2">
            <a:extLst>
              <a:ext uri="{FF2B5EF4-FFF2-40B4-BE49-F238E27FC236}">
                <a16:creationId xmlns:a16="http://schemas.microsoft.com/office/drawing/2014/main" id="{2AB8A5A5-C195-C956-8952-44E2FB2F5D49}"/>
              </a:ext>
            </a:extLst>
          </p:cNvPr>
          <p:cNvSpPr>
            <a:spLocks noGrp="1"/>
          </p:cNvSpPr>
          <p:nvPr>
            <p:ph idx="1"/>
          </p:nvPr>
        </p:nvSpPr>
        <p:spPr/>
        <p:txBody>
          <a:bodyPr/>
          <a:lstStyle/>
          <a:p>
            <a:r>
              <a:rPr lang="he-IL" dirty="0"/>
              <a:t>במסך מנהל המערכת ניתן לראות סטטיסטיקות על מתכונים, משתמשים באפליקציה כמו כן, דירוגים של מתכונים, סטאטוס התחברויות של משתמשים והיסטוריה.</a:t>
            </a:r>
          </a:p>
          <a:p>
            <a:r>
              <a:rPr lang="he-IL" dirty="0"/>
              <a:t>מנהל מערכת יכול למחוק מתכון קיים, למחוק תגובות לא טובות באפליקציה ובנוסף להעניק הרשאת מנהל למשתמש רשום באפליקציה.</a:t>
            </a:r>
          </a:p>
          <a:p>
            <a:r>
              <a:rPr lang="he-IL" dirty="0"/>
              <a:t>בפאנל </a:t>
            </a:r>
            <a:r>
              <a:rPr lang="he-IL" dirty="0" err="1"/>
              <a:t>האדמין</a:t>
            </a:r>
            <a:r>
              <a:rPr lang="he-IL" dirty="0"/>
              <a:t> השתמשנו בפרוצדורות , </a:t>
            </a:r>
            <a:r>
              <a:rPr lang="he-IL" dirty="0" err="1"/>
              <a:t>טרגרים</a:t>
            </a:r>
            <a:r>
              <a:rPr lang="he-IL" dirty="0"/>
              <a:t> ופונקציות שונות על מנת להוציא נתונים בנוסף לטבלאות </a:t>
            </a:r>
            <a:r>
              <a:rPr lang="en-US" dirty="0"/>
              <a:t>VIEW</a:t>
            </a:r>
            <a:r>
              <a:rPr lang="he-IL" dirty="0"/>
              <a:t> שונות שיצרנו על מנת להביא תוכן רלוונטי לסטטיסטיקות השונות באפליקציה וכן שאילתות עדכון ומחיקה של טבלאות.</a:t>
            </a:r>
          </a:p>
          <a:p>
            <a:r>
              <a:rPr lang="he-IL" dirty="0"/>
              <a:t>למנהל המערכת ישנה גישה לכתיבה וקריאה של כל ה </a:t>
            </a:r>
            <a:r>
              <a:rPr lang="en-US" dirty="0"/>
              <a:t>DB</a:t>
            </a:r>
            <a:r>
              <a:rPr lang="he-IL" dirty="0"/>
              <a:t>.</a:t>
            </a:r>
          </a:p>
        </p:txBody>
      </p:sp>
      <p:pic>
        <p:nvPicPr>
          <p:cNvPr id="5" name="תמונה 4">
            <a:extLst>
              <a:ext uri="{FF2B5EF4-FFF2-40B4-BE49-F238E27FC236}">
                <a16:creationId xmlns:a16="http://schemas.microsoft.com/office/drawing/2014/main" id="{8C7A297B-A401-610E-20A7-FE9E44AAB32A}"/>
              </a:ext>
            </a:extLst>
          </p:cNvPr>
          <p:cNvPicPr>
            <a:picLocks noChangeAspect="1"/>
          </p:cNvPicPr>
          <p:nvPr/>
        </p:nvPicPr>
        <p:blipFill rotWithShape="1">
          <a:blip r:embed="rId2"/>
          <a:srcRect l="2530" t="57568" r="83571" b="26196"/>
          <a:stretch/>
        </p:blipFill>
        <p:spPr>
          <a:xfrm>
            <a:off x="535193" y="4582758"/>
            <a:ext cx="2655412" cy="1866452"/>
          </a:xfrm>
          <a:prstGeom prst="rect">
            <a:avLst/>
          </a:prstGeom>
        </p:spPr>
      </p:pic>
    </p:spTree>
    <p:extLst>
      <p:ext uri="{BB962C8B-B14F-4D97-AF65-F5344CB8AC3E}">
        <p14:creationId xmlns:p14="http://schemas.microsoft.com/office/powerpoint/2010/main" val="18628395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ED49FBE4-85F3-A697-D77E-E7BD3E62A693}"/>
              </a:ext>
            </a:extLst>
          </p:cNvPr>
          <p:cNvSpPr>
            <a:spLocks noGrp="1"/>
          </p:cNvSpPr>
          <p:nvPr>
            <p:ph type="title"/>
          </p:nvPr>
        </p:nvSpPr>
        <p:spPr/>
        <p:txBody>
          <a:bodyPr/>
          <a:lstStyle/>
          <a:p>
            <a:pPr algn="ctr"/>
            <a:r>
              <a:rPr lang="he-IL" b="1" u="sng" dirty="0"/>
              <a:t>ממשק מנהל מערכת</a:t>
            </a:r>
          </a:p>
        </p:txBody>
      </p:sp>
      <p:sp>
        <p:nvSpPr>
          <p:cNvPr id="5" name="מציין מיקום תוכן 4">
            <a:extLst>
              <a:ext uri="{FF2B5EF4-FFF2-40B4-BE49-F238E27FC236}">
                <a16:creationId xmlns:a16="http://schemas.microsoft.com/office/drawing/2014/main" id="{35CFDE0A-0882-192A-F62D-B4217C2ADA4B}"/>
              </a:ext>
            </a:extLst>
          </p:cNvPr>
          <p:cNvSpPr>
            <a:spLocks noGrp="1"/>
          </p:cNvSpPr>
          <p:nvPr>
            <p:ph idx="1"/>
          </p:nvPr>
        </p:nvSpPr>
        <p:spPr/>
        <p:txBody>
          <a:bodyPr/>
          <a:lstStyle/>
          <a:p>
            <a:endParaRPr lang="he-IL" dirty="0"/>
          </a:p>
          <a:p>
            <a:endParaRPr lang="he-IL" dirty="0"/>
          </a:p>
        </p:txBody>
      </p:sp>
      <p:pic>
        <p:nvPicPr>
          <p:cNvPr id="7" name="תמונה 6">
            <a:extLst>
              <a:ext uri="{FF2B5EF4-FFF2-40B4-BE49-F238E27FC236}">
                <a16:creationId xmlns:a16="http://schemas.microsoft.com/office/drawing/2014/main" id="{C498A6E6-4929-6949-6FD4-FBA5AFA2D2CB}"/>
              </a:ext>
            </a:extLst>
          </p:cNvPr>
          <p:cNvPicPr>
            <a:picLocks noChangeAspect="1"/>
          </p:cNvPicPr>
          <p:nvPr/>
        </p:nvPicPr>
        <p:blipFill rotWithShape="1">
          <a:blip r:embed="rId2"/>
          <a:srcRect r="14297" b="32443"/>
          <a:stretch/>
        </p:blipFill>
        <p:spPr>
          <a:xfrm>
            <a:off x="959725" y="1845211"/>
            <a:ext cx="10032019" cy="4722821"/>
          </a:xfrm>
          <a:prstGeom prst="rect">
            <a:avLst/>
          </a:prstGeom>
        </p:spPr>
      </p:pic>
    </p:spTree>
    <p:extLst>
      <p:ext uri="{BB962C8B-B14F-4D97-AF65-F5344CB8AC3E}">
        <p14:creationId xmlns:p14="http://schemas.microsoft.com/office/powerpoint/2010/main" val="13175441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ED49FBE4-85F3-A697-D77E-E7BD3E62A693}"/>
              </a:ext>
            </a:extLst>
          </p:cNvPr>
          <p:cNvSpPr>
            <a:spLocks noGrp="1"/>
          </p:cNvSpPr>
          <p:nvPr>
            <p:ph type="title"/>
          </p:nvPr>
        </p:nvSpPr>
        <p:spPr/>
        <p:txBody>
          <a:bodyPr/>
          <a:lstStyle/>
          <a:p>
            <a:pPr algn="ctr"/>
            <a:r>
              <a:rPr lang="he-IL" b="1" u="sng" dirty="0"/>
              <a:t>ממשק מנהל מערכת</a:t>
            </a:r>
          </a:p>
        </p:txBody>
      </p:sp>
      <p:sp>
        <p:nvSpPr>
          <p:cNvPr id="5" name="מציין מיקום תוכן 4">
            <a:extLst>
              <a:ext uri="{FF2B5EF4-FFF2-40B4-BE49-F238E27FC236}">
                <a16:creationId xmlns:a16="http://schemas.microsoft.com/office/drawing/2014/main" id="{35CFDE0A-0882-192A-F62D-B4217C2ADA4B}"/>
              </a:ext>
            </a:extLst>
          </p:cNvPr>
          <p:cNvSpPr>
            <a:spLocks noGrp="1"/>
          </p:cNvSpPr>
          <p:nvPr>
            <p:ph idx="1"/>
          </p:nvPr>
        </p:nvSpPr>
        <p:spPr/>
        <p:txBody>
          <a:bodyPr/>
          <a:lstStyle/>
          <a:p>
            <a:endParaRPr lang="he-IL" dirty="0"/>
          </a:p>
          <a:p>
            <a:endParaRPr lang="he-IL" dirty="0"/>
          </a:p>
        </p:txBody>
      </p:sp>
      <p:pic>
        <p:nvPicPr>
          <p:cNvPr id="4" name="תמונה 3">
            <a:extLst>
              <a:ext uri="{FF2B5EF4-FFF2-40B4-BE49-F238E27FC236}">
                <a16:creationId xmlns:a16="http://schemas.microsoft.com/office/drawing/2014/main" id="{E11745E3-6E2F-7AFE-8355-EA638557BE37}"/>
              </a:ext>
            </a:extLst>
          </p:cNvPr>
          <p:cNvPicPr>
            <a:picLocks noChangeAspect="1"/>
          </p:cNvPicPr>
          <p:nvPr/>
        </p:nvPicPr>
        <p:blipFill rotWithShape="1">
          <a:blip r:embed="rId2"/>
          <a:srcRect l="18604" t="57089" r="35574" b="15775"/>
          <a:stretch/>
        </p:blipFill>
        <p:spPr>
          <a:xfrm>
            <a:off x="2728189" y="4135787"/>
            <a:ext cx="6735621" cy="2400241"/>
          </a:xfrm>
          <a:prstGeom prst="rect">
            <a:avLst/>
          </a:prstGeom>
        </p:spPr>
      </p:pic>
      <p:pic>
        <p:nvPicPr>
          <p:cNvPr id="8" name="תמונה 7">
            <a:extLst>
              <a:ext uri="{FF2B5EF4-FFF2-40B4-BE49-F238E27FC236}">
                <a16:creationId xmlns:a16="http://schemas.microsoft.com/office/drawing/2014/main" id="{E220492A-02A2-F857-2C01-530252D4BD17}"/>
              </a:ext>
            </a:extLst>
          </p:cNvPr>
          <p:cNvPicPr>
            <a:picLocks noChangeAspect="1"/>
          </p:cNvPicPr>
          <p:nvPr/>
        </p:nvPicPr>
        <p:blipFill>
          <a:blip r:embed="rId3"/>
          <a:stretch>
            <a:fillRect/>
          </a:stretch>
        </p:blipFill>
        <p:spPr>
          <a:xfrm>
            <a:off x="5091313" y="2222646"/>
            <a:ext cx="1303047" cy="1456347"/>
          </a:xfrm>
          <a:prstGeom prst="rect">
            <a:avLst/>
          </a:prstGeom>
        </p:spPr>
      </p:pic>
      <p:pic>
        <p:nvPicPr>
          <p:cNvPr id="10" name="תמונה 9">
            <a:extLst>
              <a:ext uri="{FF2B5EF4-FFF2-40B4-BE49-F238E27FC236}">
                <a16:creationId xmlns:a16="http://schemas.microsoft.com/office/drawing/2014/main" id="{1745C5E2-6D68-D4E0-7222-96B6CBD5E4EA}"/>
              </a:ext>
            </a:extLst>
          </p:cNvPr>
          <p:cNvPicPr>
            <a:picLocks noChangeAspect="1"/>
          </p:cNvPicPr>
          <p:nvPr/>
        </p:nvPicPr>
        <p:blipFill rotWithShape="1">
          <a:blip r:embed="rId4"/>
          <a:srcRect l="63926" t="40302" r="18298" b="38592"/>
          <a:stretch/>
        </p:blipFill>
        <p:spPr>
          <a:xfrm>
            <a:off x="2728189" y="2194560"/>
            <a:ext cx="2041301" cy="1447465"/>
          </a:xfrm>
          <a:prstGeom prst="rect">
            <a:avLst/>
          </a:prstGeom>
        </p:spPr>
      </p:pic>
      <mc:AlternateContent xmlns:mc="http://schemas.openxmlformats.org/markup-compatibility/2006" xmlns:p14="http://schemas.microsoft.com/office/powerpoint/2010/main">
        <mc:Choice Requires="p14">
          <p:contentPart p14:bwMode="auto" r:id="rId5">
            <p14:nvContentPartPr>
              <p14:cNvPr id="11" name="דיו 10">
                <a:extLst>
                  <a:ext uri="{FF2B5EF4-FFF2-40B4-BE49-F238E27FC236}">
                    <a16:creationId xmlns:a16="http://schemas.microsoft.com/office/drawing/2014/main" id="{D7CC2D64-316E-9E52-D940-F7377484041C}"/>
                  </a:ext>
                </a:extLst>
              </p14:cNvPr>
              <p14:cNvContentPartPr/>
              <p14:nvPr/>
            </p14:nvContentPartPr>
            <p14:xfrm>
              <a:off x="7971926" y="5145191"/>
              <a:ext cx="289800" cy="32760"/>
            </p14:xfrm>
          </p:contentPart>
        </mc:Choice>
        <mc:Fallback xmlns="">
          <p:pic>
            <p:nvPicPr>
              <p:cNvPr id="11" name="דיו 10">
                <a:extLst>
                  <a:ext uri="{FF2B5EF4-FFF2-40B4-BE49-F238E27FC236}">
                    <a16:creationId xmlns:a16="http://schemas.microsoft.com/office/drawing/2014/main" id="{D7CC2D64-316E-9E52-D940-F7377484041C}"/>
                  </a:ext>
                </a:extLst>
              </p:cNvPr>
              <p:cNvPicPr/>
              <p:nvPr/>
            </p:nvPicPr>
            <p:blipFill>
              <a:blip r:embed="rId6"/>
              <a:stretch>
                <a:fillRect/>
              </a:stretch>
            </p:blipFill>
            <p:spPr>
              <a:xfrm>
                <a:off x="7954286" y="5109191"/>
                <a:ext cx="325440" cy="1044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2" name="דיו 11">
                <a:extLst>
                  <a:ext uri="{FF2B5EF4-FFF2-40B4-BE49-F238E27FC236}">
                    <a16:creationId xmlns:a16="http://schemas.microsoft.com/office/drawing/2014/main" id="{76FE2184-D977-4AB1-080E-E3FFEE10A11F}"/>
                  </a:ext>
                </a:extLst>
              </p14:cNvPr>
              <p14:cNvContentPartPr/>
              <p14:nvPr/>
            </p14:nvContentPartPr>
            <p14:xfrm>
              <a:off x="7991006" y="5299271"/>
              <a:ext cx="246960" cy="7200"/>
            </p14:xfrm>
          </p:contentPart>
        </mc:Choice>
        <mc:Fallback xmlns="">
          <p:pic>
            <p:nvPicPr>
              <p:cNvPr id="12" name="דיו 11">
                <a:extLst>
                  <a:ext uri="{FF2B5EF4-FFF2-40B4-BE49-F238E27FC236}">
                    <a16:creationId xmlns:a16="http://schemas.microsoft.com/office/drawing/2014/main" id="{76FE2184-D977-4AB1-080E-E3FFEE10A11F}"/>
                  </a:ext>
                </a:extLst>
              </p:cNvPr>
              <p:cNvPicPr/>
              <p:nvPr/>
            </p:nvPicPr>
            <p:blipFill>
              <a:blip r:embed="rId8"/>
              <a:stretch>
                <a:fillRect/>
              </a:stretch>
            </p:blipFill>
            <p:spPr>
              <a:xfrm>
                <a:off x="7973006" y="5263631"/>
                <a:ext cx="282600" cy="78840"/>
              </a:xfrm>
              <a:prstGeom prst="rect">
                <a:avLst/>
              </a:prstGeom>
            </p:spPr>
          </p:pic>
        </mc:Fallback>
      </mc:AlternateContent>
      <p:sp>
        <p:nvSpPr>
          <p:cNvPr id="3" name="תיבת טקסט 2">
            <a:extLst>
              <a:ext uri="{FF2B5EF4-FFF2-40B4-BE49-F238E27FC236}">
                <a16:creationId xmlns:a16="http://schemas.microsoft.com/office/drawing/2014/main" id="{FF9FF6E6-8013-DF27-139B-0ADA6321C13F}"/>
              </a:ext>
            </a:extLst>
          </p:cNvPr>
          <p:cNvSpPr txBox="1"/>
          <p:nvPr/>
        </p:nvSpPr>
        <p:spPr>
          <a:xfrm>
            <a:off x="8493162" y="2312894"/>
            <a:ext cx="2829262" cy="646331"/>
          </a:xfrm>
          <a:prstGeom prst="rect">
            <a:avLst/>
          </a:prstGeom>
          <a:noFill/>
        </p:spPr>
        <p:txBody>
          <a:bodyPr wrap="square" rtlCol="1">
            <a:spAutoFit/>
          </a:bodyPr>
          <a:lstStyle/>
          <a:p>
            <a:pPr algn="r"/>
            <a:r>
              <a:rPr lang="he-IL" dirty="0"/>
              <a:t>הענקת הרשאת מנהל מערכת למשתמש רשום.</a:t>
            </a:r>
          </a:p>
        </p:txBody>
      </p:sp>
    </p:spTree>
    <p:extLst>
      <p:ext uri="{BB962C8B-B14F-4D97-AF65-F5344CB8AC3E}">
        <p14:creationId xmlns:p14="http://schemas.microsoft.com/office/powerpoint/2010/main" val="33821649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ED49FBE4-85F3-A697-D77E-E7BD3E62A693}"/>
              </a:ext>
            </a:extLst>
          </p:cNvPr>
          <p:cNvSpPr>
            <a:spLocks noGrp="1"/>
          </p:cNvSpPr>
          <p:nvPr>
            <p:ph type="title"/>
          </p:nvPr>
        </p:nvSpPr>
        <p:spPr/>
        <p:txBody>
          <a:bodyPr/>
          <a:lstStyle/>
          <a:p>
            <a:pPr algn="ctr"/>
            <a:r>
              <a:rPr lang="he-IL" b="1" u="sng" dirty="0"/>
              <a:t>ממשק מנהל מערכת</a:t>
            </a:r>
          </a:p>
        </p:txBody>
      </p:sp>
      <p:sp>
        <p:nvSpPr>
          <p:cNvPr id="5" name="מציין מיקום תוכן 4">
            <a:extLst>
              <a:ext uri="{FF2B5EF4-FFF2-40B4-BE49-F238E27FC236}">
                <a16:creationId xmlns:a16="http://schemas.microsoft.com/office/drawing/2014/main" id="{35CFDE0A-0882-192A-F62D-B4217C2ADA4B}"/>
              </a:ext>
            </a:extLst>
          </p:cNvPr>
          <p:cNvSpPr>
            <a:spLocks noGrp="1"/>
          </p:cNvSpPr>
          <p:nvPr>
            <p:ph idx="1"/>
          </p:nvPr>
        </p:nvSpPr>
        <p:spPr/>
        <p:txBody>
          <a:bodyPr/>
          <a:lstStyle/>
          <a:p>
            <a:endParaRPr lang="he-IL" dirty="0"/>
          </a:p>
          <a:p>
            <a:endParaRPr lang="he-IL" dirty="0"/>
          </a:p>
        </p:txBody>
      </p:sp>
      <mc:AlternateContent xmlns:mc="http://schemas.openxmlformats.org/markup-compatibility/2006" xmlns:p14="http://schemas.microsoft.com/office/powerpoint/2010/main">
        <mc:Choice Requires="p14">
          <p:contentPart p14:bwMode="auto" r:id="rId2">
            <p14:nvContentPartPr>
              <p14:cNvPr id="11" name="דיו 10">
                <a:extLst>
                  <a:ext uri="{FF2B5EF4-FFF2-40B4-BE49-F238E27FC236}">
                    <a16:creationId xmlns:a16="http://schemas.microsoft.com/office/drawing/2014/main" id="{D7CC2D64-316E-9E52-D940-F7377484041C}"/>
                  </a:ext>
                </a:extLst>
              </p14:cNvPr>
              <p14:cNvContentPartPr/>
              <p14:nvPr/>
            </p14:nvContentPartPr>
            <p14:xfrm>
              <a:off x="7971926" y="5145191"/>
              <a:ext cx="289800" cy="32760"/>
            </p14:xfrm>
          </p:contentPart>
        </mc:Choice>
        <mc:Fallback xmlns="">
          <p:pic>
            <p:nvPicPr>
              <p:cNvPr id="11" name="דיו 10">
                <a:extLst>
                  <a:ext uri="{FF2B5EF4-FFF2-40B4-BE49-F238E27FC236}">
                    <a16:creationId xmlns:a16="http://schemas.microsoft.com/office/drawing/2014/main" id="{D7CC2D64-316E-9E52-D940-F7377484041C}"/>
                  </a:ext>
                </a:extLst>
              </p:cNvPr>
              <p:cNvPicPr/>
              <p:nvPr/>
            </p:nvPicPr>
            <p:blipFill>
              <a:blip r:embed="rId3"/>
              <a:stretch>
                <a:fillRect/>
              </a:stretch>
            </p:blipFill>
            <p:spPr>
              <a:xfrm>
                <a:off x="7953926" y="5109191"/>
                <a:ext cx="325440" cy="1044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2" name="דיו 11">
                <a:extLst>
                  <a:ext uri="{FF2B5EF4-FFF2-40B4-BE49-F238E27FC236}">
                    <a16:creationId xmlns:a16="http://schemas.microsoft.com/office/drawing/2014/main" id="{76FE2184-D977-4AB1-080E-E3FFEE10A11F}"/>
                  </a:ext>
                </a:extLst>
              </p14:cNvPr>
              <p14:cNvContentPartPr/>
              <p14:nvPr/>
            </p14:nvContentPartPr>
            <p14:xfrm>
              <a:off x="7991006" y="5299271"/>
              <a:ext cx="246960" cy="7200"/>
            </p14:xfrm>
          </p:contentPart>
        </mc:Choice>
        <mc:Fallback xmlns="">
          <p:pic>
            <p:nvPicPr>
              <p:cNvPr id="12" name="דיו 11">
                <a:extLst>
                  <a:ext uri="{FF2B5EF4-FFF2-40B4-BE49-F238E27FC236}">
                    <a16:creationId xmlns:a16="http://schemas.microsoft.com/office/drawing/2014/main" id="{76FE2184-D977-4AB1-080E-E3FFEE10A11F}"/>
                  </a:ext>
                </a:extLst>
              </p:cNvPr>
              <p:cNvPicPr/>
              <p:nvPr/>
            </p:nvPicPr>
            <p:blipFill>
              <a:blip r:embed="rId5"/>
              <a:stretch>
                <a:fillRect/>
              </a:stretch>
            </p:blipFill>
            <p:spPr>
              <a:xfrm>
                <a:off x="7973006" y="5263271"/>
                <a:ext cx="282600" cy="788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3" name="דיו 2">
                <a:extLst>
                  <a:ext uri="{FF2B5EF4-FFF2-40B4-BE49-F238E27FC236}">
                    <a16:creationId xmlns:a16="http://schemas.microsoft.com/office/drawing/2014/main" id="{0924C21E-BD44-5BD5-EBE1-584A9619A198}"/>
                  </a:ext>
                </a:extLst>
              </p14:cNvPr>
              <p14:cNvContentPartPr/>
              <p14:nvPr/>
            </p14:nvContentPartPr>
            <p14:xfrm>
              <a:off x="7037726" y="5460510"/>
              <a:ext cx="360" cy="360"/>
            </p14:xfrm>
          </p:contentPart>
        </mc:Choice>
        <mc:Fallback xmlns="">
          <p:pic>
            <p:nvPicPr>
              <p:cNvPr id="3" name="דיו 2">
                <a:extLst>
                  <a:ext uri="{FF2B5EF4-FFF2-40B4-BE49-F238E27FC236}">
                    <a16:creationId xmlns:a16="http://schemas.microsoft.com/office/drawing/2014/main" id="{0924C21E-BD44-5BD5-EBE1-584A9619A198}"/>
                  </a:ext>
                </a:extLst>
              </p:cNvPr>
              <p:cNvPicPr/>
              <p:nvPr/>
            </p:nvPicPr>
            <p:blipFill>
              <a:blip r:embed="rId7"/>
              <a:stretch>
                <a:fillRect/>
              </a:stretch>
            </p:blipFill>
            <p:spPr>
              <a:xfrm>
                <a:off x="7020086" y="5424510"/>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6" name="דיו 5">
                <a:extLst>
                  <a:ext uri="{FF2B5EF4-FFF2-40B4-BE49-F238E27FC236}">
                    <a16:creationId xmlns:a16="http://schemas.microsoft.com/office/drawing/2014/main" id="{40F20F36-0D96-7881-232C-B4A51D3D027E}"/>
                  </a:ext>
                </a:extLst>
              </p14:cNvPr>
              <p14:cNvContentPartPr/>
              <p14:nvPr/>
            </p14:nvContentPartPr>
            <p14:xfrm>
              <a:off x="7263086" y="5248110"/>
              <a:ext cx="360" cy="360"/>
            </p14:xfrm>
          </p:contentPart>
        </mc:Choice>
        <mc:Fallback xmlns="">
          <p:pic>
            <p:nvPicPr>
              <p:cNvPr id="6" name="דיו 5">
                <a:extLst>
                  <a:ext uri="{FF2B5EF4-FFF2-40B4-BE49-F238E27FC236}">
                    <a16:creationId xmlns:a16="http://schemas.microsoft.com/office/drawing/2014/main" id="{40F20F36-0D96-7881-232C-B4A51D3D027E}"/>
                  </a:ext>
                </a:extLst>
              </p:cNvPr>
              <p:cNvPicPr/>
              <p:nvPr/>
            </p:nvPicPr>
            <p:blipFill>
              <a:blip r:embed="rId7"/>
              <a:stretch>
                <a:fillRect/>
              </a:stretch>
            </p:blipFill>
            <p:spPr>
              <a:xfrm>
                <a:off x="7245446" y="5212470"/>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7" name="דיו 6">
                <a:extLst>
                  <a:ext uri="{FF2B5EF4-FFF2-40B4-BE49-F238E27FC236}">
                    <a16:creationId xmlns:a16="http://schemas.microsoft.com/office/drawing/2014/main" id="{1DDD9E2D-2A57-F561-5485-4F8CE4F1AEBE}"/>
                  </a:ext>
                </a:extLst>
              </p14:cNvPr>
              <p14:cNvContentPartPr/>
              <p14:nvPr/>
            </p14:nvContentPartPr>
            <p14:xfrm>
              <a:off x="7817126" y="5061270"/>
              <a:ext cx="360" cy="360"/>
            </p14:xfrm>
          </p:contentPart>
        </mc:Choice>
        <mc:Fallback xmlns="">
          <p:pic>
            <p:nvPicPr>
              <p:cNvPr id="7" name="דיו 6">
                <a:extLst>
                  <a:ext uri="{FF2B5EF4-FFF2-40B4-BE49-F238E27FC236}">
                    <a16:creationId xmlns:a16="http://schemas.microsoft.com/office/drawing/2014/main" id="{1DDD9E2D-2A57-F561-5485-4F8CE4F1AEBE}"/>
                  </a:ext>
                </a:extLst>
              </p:cNvPr>
              <p:cNvPicPr/>
              <p:nvPr/>
            </p:nvPicPr>
            <p:blipFill>
              <a:blip r:embed="rId7"/>
              <a:stretch>
                <a:fillRect/>
              </a:stretch>
            </p:blipFill>
            <p:spPr>
              <a:xfrm>
                <a:off x="7799126" y="5025270"/>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9" name="דיו 8">
                <a:extLst>
                  <a:ext uri="{FF2B5EF4-FFF2-40B4-BE49-F238E27FC236}">
                    <a16:creationId xmlns:a16="http://schemas.microsoft.com/office/drawing/2014/main" id="{435C4AB6-A98A-C1ED-4D88-A58B158A597A}"/>
                  </a:ext>
                </a:extLst>
              </p14:cNvPr>
              <p14:cNvContentPartPr/>
              <p14:nvPr/>
            </p14:nvContentPartPr>
            <p14:xfrm>
              <a:off x="11506766" y="1203870"/>
              <a:ext cx="360" cy="360"/>
            </p14:xfrm>
          </p:contentPart>
        </mc:Choice>
        <mc:Fallback xmlns="">
          <p:pic>
            <p:nvPicPr>
              <p:cNvPr id="9" name="דיו 8">
                <a:extLst>
                  <a:ext uri="{FF2B5EF4-FFF2-40B4-BE49-F238E27FC236}">
                    <a16:creationId xmlns:a16="http://schemas.microsoft.com/office/drawing/2014/main" id="{435C4AB6-A98A-C1ED-4D88-A58B158A597A}"/>
                  </a:ext>
                </a:extLst>
              </p:cNvPr>
              <p:cNvPicPr/>
              <p:nvPr/>
            </p:nvPicPr>
            <p:blipFill>
              <a:blip r:embed="rId7"/>
              <a:stretch>
                <a:fillRect/>
              </a:stretch>
            </p:blipFill>
            <p:spPr>
              <a:xfrm>
                <a:off x="11488766" y="1168230"/>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3" name="דיו 12">
                <a:extLst>
                  <a:ext uri="{FF2B5EF4-FFF2-40B4-BE49-F238E27FC236}">
                    <a16:creationId xmlns:a16="http://schemas.microsoft.com/office/drawing/2014/main" id="{E74CC48B-F5BE-6803-4F20-F3995D39C4D6}"/>
                  </a:ext>
                </a:extLst>
              </p14:cNvPr>
              <p14:cNvContentPartPr/>
              <p14:nvPr/>
            </p14:nvContentPartPr>
            <p14:xfrm>
              <a:off x="10148126" y="1673670"/>
              <a:ext cx="505800" cy="871200"/>
            </p14:xfrm>
          </p:contentPart>
        </mc:Choice>
        <mc:Fallback xmlns="">
          <p:pic>
            <p:nvPicPr>
              <p:cNvPr id="13" name="דיו 12">
                <a:extLst>
                  <a:ext uri="{FF2B5EF4-FFF2-40B4-BE49-F238E27FC236}">
                    <a16:creationId xmlns:a16="http://schemas.microsoft.com/office/drawing/2014/main" id="{E74CC48B-F5BE-6803-4F20-F3995D39C4D6}"/>
                  </a:ext>
                </a:extLst>
              </p:cNvPr>
              <p:cNvPicPr/>
              <p:nvPr/>
            </p:nvPicPr>
            <p:blipFill>
              <a:blip r:embed="rId12"/>
              <a:stretch>
                <a:fillRect/>
              </a:stretch>
            </p:blipFill>
            <p:spPr>
              <a:xfrm>
                <a:off x="10130486" y="1638030"/>
                <a:ext cx="541440" cy="9428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4" name="דיו 13">
                <a:extLst>
                  <a:ext uri="{FF2B5EF4-FFF2-40B4-BE49-F238E27FC236}">
                    <a16:creationId xmlns:a16="http://schemas.microsoft.com/office/drawing/2014/main" id="{FD1B6A7B-F57B-5ADC-3C66-106E96523984}"/>
                  </a:ext>
                </a:extLst>
              </p14:cNvPr>
              <p14:cNvContentPartPr/>
              <p14:nvPr/>
            </p14:nvContentPartPr>
            <p14:xfrm>
              <a:off x="8299886" y="4385190"/>
              <a:ext cx="360" cy="360"/>
            </p14:xfrm>
          </p:contentPart>
        </mc:Choice>
        <mc:Fallback xmlns="">
          <p:pic>
            <p:nvPicPr>
              <p:cNvPr id="14" name="דיו 13">
                <a:extLst>
                  <a:ext uri="{FF2B5EF4-FFF2-40B4-BE49-F238E27FC236}">
                    <a16:creationId xmlns:a16="http://schemas.microsoft.com/office/drawing/2014/main" id="{FD1B6A7B-F57B-5ADC-3C66-106E96523984}"/>
                  </a:ext>
                </a:extLst>
              </p:cNvPr>
              <p:cNvPicPr/>
              <p:nvPr/>
            </p:nvPicPr>
            <p:blipFill>
              <a:blip r:embed="rId7"/>
              <a:stretch>
                <a:fillRect/>
              </a:stretch>
            </p:blipFill>
            <p:spPr>
              <a:xfrm>
                <a:off x="8282246" y="4349190"/>
                <a:ext cx="36000" cy="72000"/>
              </a:xfrm>
              <a:prstGeom prst="rect">
                <a:avLst/>
              </a:prstGeom>
            </p:spPr>
          </p:pic>
        </mc:Fallback>
      </mc:AlternateContent>
      <p:pic>
        <p:nvPicPr>
          <p:cNvPr id="16" name="תמונה 15">
            <a:extLst>
              <a:ext uri="{FF2B5EF4-FFF2-40B4-BE49-F238E27FC236}">
                <a16:creationId xmlns:a16="http://schemas.microsoft.com/office/drawing/2014/main" id="{6025FB35-F4D9-B4DF-00DD-2A7349BADCAE}"/>
              </a:ext>
            </a:extLst>
          </p:cNvPr>
          <p:cNvPicPr>
            <a:picLocks noChangeAspect="1"/>
          </p:cNvPicPr>
          <p:nvPr/>
        </p:nvPicPr>
        <p:blipFill rotWithShape="1">
          <a:blip r:embed="rId14"/>
          <a:srcRect l="17650" t="52598" r="56765" b="21127"/>
          <a:stretch/>
        </p:blipFill>
        <p:spPr>
          <a:xfrm>
            <a:off x="354805" y="2723185"/>
            <a:ext cx="4429613" cy="2737325"/>
          </a:xfrm>
          <a:prstGeom prst="rect">
            <a:avLst/>
          </a:prstGeom>
        </p:spPr>
      </p:pic>
      <p:pic>
        <p:nvPicPr>
          <p:cNvPr id="18" name="תמונה 17">
            <a:extLst>
              <a:ext uri="{FF2B5EF4-FFF2-40B4-BE49-F238E27FC236}">
                <a16:creationId xmlns:a16="http://schemas.microsoft.com/office/drawing/2014/main" id="{83D0E091-979E-C3BC-29B8-8E78065F609C}"/>
              </a:ext>
            </a:extLst>
          </p:cNvPr>
          <p:cNvPicPr>
            <a:picLocks noChangeAspect="1"/>
          </p:cNvPicPr>
          <p:nvPr/>
        </p:nvPicPr>
        <p:blipFill>
          <a:blip r:embed="rId15"/>
          <a:stretch>
            <a:fillRect/>
          </a:stretch>
        </p:blipFill>
        <p:spPr>
          <a:xfrm>
            <a:off x="5152967" y="3200831"/>
            <a:ext cx="2450410" cy="1501864"/>
          </a:xfrm>
          <a:prstGeom prst="rect">
            <a:avLst/>
          </a:prstGeom>
        </p:spPr>
      </p:pic>
      <p:pic>
        <p:nvPicPr>
          <p:cNvPr id="20" name="תמונה 19">
            <a:extLst>
              <a:ext uri="{FF2B5EF4-FFF2-40B4-BE49-F238E27FC236}">
                <a16:creationId xmlns:a16="http://schemas.microsoft.com/office/drawing/2014/main" id="{03633324-7A07-17DB-FE7D-EF9278D9151B}"/>
              </a:ext>
            </a:extLst>
          </p:cNvPr>
          <p:cNvPicPr>
            <a:picLocks noChangeAspect="1"/>
          </p:cNvPicPr>
          <p:nvPr/>
        </p:nvPicPr>
        <p:blipFill rotWithShape="1">
          <a:blip r:embed="rId16"/>
          <a:srcRect l="18152" t="55592" r="54897" b="18861"/>
          <a:stretch/>
        </p:blipFill>
        <p:spPr>
          <a:xfrm>
            <a:off x="7971926" y="3020906"/>
            <a:ext cx="3792828" cy="2163424"/>
          </a:xfrm>
          <a:prstGeom prst="rect">
            <a:avLst/>
          </a:prstGeom>
        </p:spPr>
      </p:pic>
      <p:sp>
        <p:nvSpPr>
          <p:cNvPr id="4" name="תיבת טקסט 3">
            <a:extLst>
              <a:ext uri="{FF2B5EF4-FFF2-40B4-BE49-F238E27FC236}">
                <a16:creationId xmlns:a16="http://schemas.microsoft.com/office/drawing/2014/main" id="{089C19CC-A849-4F4F-76D1-5D8DF1002E3A}"/>
              </a:ext>
            </a:extLst>
          </p:cNvPr>
          <p:cNvSpPr txBox="1"/>
          <p:nvPr/>
        </p:nvSpPr>
        <p:spPr>
          <a:xfrm>
            <a:off x="8536193" y="2119255"/>
            <a:ext cx="2775473" cy="646331"/>
          </a:xfrm>
          <a:prstGeom prst="rect">
            <a:avLst/>
          </a:prstGeom>
          <a:noFill/>
        </p:spPr>
        <p:txBody>
          <a:bodyPr wrap="square" rtlCol="1">
            <a:spAutoFit/>
          </a:bodyPr>
          <a:lstStyle/>
          <a:p>
            <a:pPr algn="r"/>
            <a:r>
              <a:rPr lang="he-IL" dirty="0"/>
              <a:t>מחיקת תגובות לא טובות מהאפליקציה.</a:t>
            </a:r>
          </a:p>
        </p:txBody>
      </p:sp>
    </p:spTree>
    <p:extLst>
      <p:ext uri="{BB962C8B-B14F-4D97-AF65-F5344CB8AC3E}">
        <p14:creationId xmlns:p14="http://schemas.microsoft.com/office/powerpoint/2010/main" val="1239831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18D538FB-0F89-6226-9135-0120DB6AF7B1}"/>
              </a:ext>
            </a:extLst>
          </p:cNvPr>
          <p:cNvSpPr>
            <a:spLocks noGrp="1"/>
          </p:cNvSpPr>
          <p:nvPr>
            <p:ph type="title"/>
          </p:nvPr>
        </p:nvSpPr>
        <p:spPr>
          <a:xfrm>
            <a:off x="2282414" y="764373"/>
            <a:ext cx="8610600" cy="1293028"/>
          </a:xfrm>
        </p:spPr>
        <p:txBody>
          <a:bodyPr>
            <a:normAutofit/>
          </a:bodyPr>
          <a:lstStyle/>
          <a:p>
            <a:pPr algn="ctr"/>
            <a:r>
              <a:rPr lang="he-IL" sz="5400" b="1" u="sng" dirty="0"/>
              <a:t>מערכת ניהול המשתמשים</a:t>
            </a:r>
          </a:p>
        </p:txBody>
      </p:sp>
      <p:sp>
        <p:nvSpPr>
          <p:cNvPr id="3" name="מציין מיקום תוכן 2">
            <a:extLst>
              <a:ext uri="{FF2B5EF4-FFF2-40B4-BE49-F238E27FC236}">
                <a16:creationId xmlns:a16="http://schemas.microsoft.com/office/drawing/2014/main" id="{4EF6F866-C0D0-9843-E740-E5F9D6E684D4}"/>
              </a:ext>
            </a:extLst>
          </p:cNvPr>
          <p:cNvSpPr>
            <a:spLocks noGrp="1"/>
          </p:cNvSpPr>
          <p:nvPr>
            <p:ph idx="1"/>
          </p:nvPr>
        </p:nvSpPr>
        <p:spPr/>
        <p:txBody>
          <a:bodyPr>
            <a:normAutofit fontScale="92500" lnSpcReduction="10000"/>
          </a:bodyPr>
          <a:lstStyle/>
          <a:p>
            <a:r>
              <a:rPr lang="he-IL" b="1" u="sng" dirty="0"/>
              <a:t>משתמש אורח: </a:t>
            </a:r>
            <a:r>
              <a:rPr lang="he-IL" dirty="0"/>
              <a:t>יוכל להיכנס ולצפות במתכונים שהועלו לאפליקציה.</a:t>
            </a:r>
          </a:p>
          <a:p>
            <a:endParaRPr lang="he-IL" dirty="0"/>
          </a:p>
          <a:p>
            <a:r>
              <a:rPr lang="he-IL" b="1" u="sng" dirty="0"/>
              <a:t>משתמש שנרשם: </a:t>
            </a:r>
            <a:r>
              <a:rPr lang="he-IL" dirty="0"/>
              <a:t>יוכל להעלות ולשתף מתכונים חדשים באפליקציה. </a:t>
            </a:r>
            <a:r>
              <a:rPr lang="he-IL" dirty="0">
                <a:solidFill>
                  <a:srgbClr val="FF0000"/>
                </a:solidFill>
              </a:rPr>
              <a:t>בנוסף הוספנו אפשרות לדירוג מתכונים קיימים.</a:t>
            </a:r>
          </a:p>
          <a:p>
            <a:endParaRPr lang="he-IL" dirty="0"/>
          </a:p>
          <a:p>
            <a:r>
              <a:rPr lang="he-IL" b="1" u="sng" dirty="0"/>
              <a:t>מנהל מערכת: </a:t>
            </a:r>
            <a:r>
              <a:rPr lang="he-IL" dirty="0"/>
              <a:t>בעל הרשאה למחיקת מתכונים, משתמשים ובנוסף בעל אפשרויות מתקדמות באפליקציה כדוגמת: ניהול כמות המתכונים לפי קטגוריות וסטטיסטיקה על משתמשים. </a:t>
            </a:r>
            <a:r>
              <a:rPr lang="he-IL" dirty="0">
                <a:solidFill>
                  <a:srgbClr val="FF0000"/>
                </a:solidFill>
              </a:rPr>
              <a:t>בנוסף הוספנו סטטיסטיקות רבות על המתכונים, המשתמשים ודירוגים. עוד הוספנו אפשרות הענקת הרשאת מנהל מערכת למשתמש רשום, וכן אפשרות למחיקת דירוגים נמוכים מן המערכת.</a:t>
            </a:r>
          </a:p>
          <a:p>
            <a:endParaRPr lang="he-IL" dirty="0"/>
          </a:p>
          <a:p>
            <a:r>
              <a:rPr lang="he-IL" dirty="0"/>
              <a:t>- בכדי להציג נתונים אלו באפליקציה השתמשנו בטבלאות זמניות, בטריגרים, </a:t>
            </a:r>
            <a:r>
              <a:rPr lang="he-IL" dirty="0" err="1"/>
              <a:t>בטרנזקציות</a:t>
            </a:r>
            <a:r>
              <a:rPr lang="he-IL" dirty="0"/>
              <a:t>, בפרוצדורות ובשאילתות מקוננות ומורכבות בכדי להציג את המידע בדרך יעילה.</a:t>
            </a:r>
          </a:p>
        </p:txBody>
      </p:sp>
    </p:spTree>
    <p:extLst>
      <p:ext uri="{BB962C8B-B14F-4D97-AF65-F5344CB8AC3E}">
        <p14:creationId xmlns:p14="http://schemas.microsoft.com/office/powerpoint/2010/main" val="13810381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69F3DCC-C3D1-8604-7D04-1085F9958D6A}"/>
              </a:ext>
            </a:extLst>
          </p:cNvPr>
          <p:cNvSpPr>
            <a:spLocks noGrp="1"/>
          </p:cNvSpPr>
          <p:nvPr>
            <p:ph type="title"/>
          </p:nvPr>
        </p:nvSpPr>
        <p:spPr>
          <a:xfrm>
            <a:off x="1974760" y="107551"/>
            <a:ext cx="8610600" cy="1293028"/>
          </a:xfrm>
        </p:spPr>
        <p:txBody>
          <a:bodyPr>
            <a:normAutofit/>
          </a:bodyPr>
          <a:lstStyle/>
          <a:p>
            <a:pPr algn="ctr"/>
            <a:r>
              <a:rPr lang="he-IL" sz="5400" b="1" u="sng" dirty="0"/>
              <a:t>תרשים</a:t>
            </a:r>
          </a:p>
        </p:txBody>
      </p:sp>
      <p:sp>
        <p:nvSpPr>
          <p:cNvPr id="4" name="מציין מיקום תוכן 3">
            <a:extLst>
              <a:ext uri="{FF2B5EF4-FFF2-40B4-BE49-F238E27FC236}">
                <a16:creationId xmlns:a16="http://schemas.microsoft.com/office/drawing/2014/main" id="{DA6259F5-56B1-A6DA-3722-2982093AAA5F}"/>
              </a:ext>
            </a:extLst>
          </p:cNvPr>
          <p:cNvSpPr>
            <a:spLocks noGrp="1"/>
          </p:cNvSpPr>
          <p:nvPr>
            <p:ph idx="1"/>
          </p:nvPr>
        </p:nvSpPr>
        <p:spPr/>
        <p:txBody>
          <a:bodyPr/>
          <a:lstStyle/>
          <a:p>
            <a:endParaRPr lang="he-IL"/>
          </a:p>
        </p:txBody>
      </p:sp>
      <p:pic>
        <p:nvPicPr>
          <p:cNvPr id="7" name="תמונה 6">
            <a:extLst>
              <a:ext uri="{FF2B5EF4-FFF2-40B4-BE49-F238E27FC236}">
                <a16:creationId xmlns:a16="http://schemas.microsoft.com/office/drawing/2014/main" id="{9A4DF667-162D-1606-348A-864D4EB3F98F}"/>
              </a:ext>
            </a:extLst>
          </p:cNvPr>
          <p:cNvPicPr>
            <a:picLocks noChangeAspect="1"/>
          </p:cNvPicPr>
          <p:nvPr/>
        </p:nvPicPr>
        <p:blipFill>
          <a:blip r:embed="rId2"/>
          <a:stretch>
            <a:fillRect/>
          </a:stretch>
        </p:blipFill>
        <p:spPr>
          <a:xfrm>
            <a:off x="500230" y="1431532"/>
            <a:ext cx="11241741" cy="5109117"/>
          </a:xfrm>
          <a:prstGeom prst="rect">
            <a:avLst/>
          </a:prstGeom>
        </p:spPr>
      </p:pic>
    </p:spTree>
    <p:extLst>
      <p:ext uri="{BB962C8B-B14F-4D97-AF65-F5344CB8AC3E}">
        <p14:creationId xmlns:p14="http://schemas.microsoft.com/office/powerpoint/2010/main" val="28409459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18D538FB-0F89-6226-9135-0120DB6AF7B1}"/>
              </a:ext>
            </a:extLst>
          </p:cNvPr>
          <p:cNvSpPr>
            <a:spLocks noGrp="1"/>
          </p:cNvSpPr>
          <p:nvPr>
            <p:ph type="title"/>
          </p:nvPr>
        </p:nvSpPr>
        <p:spPr>
          <a:xfrm>
            <a:off x="2282414" y="764373"/>
            <a:ext cx="8610600" cy="1293028"/>
          </a:xfrm>
        </p:spPr>
        <p:txBody>
          <a:bodyPr>
            <a:normAutofit/>
          </a:bodyPr>
          <a:lstStyle/>
          <a:p>
            <a:pPr algn="ctr"/>
            <a:r>
              <a:rPr lang="en-US" sz="5400" b="1" u="sng" dirty="0"/>
              <a:t>DB BACKUP</a:t>
            </a:r>
            <a:endParaRPr lang="he-IL" sz="5400" b="1" u="sng" dirty="0"/>
          </a:p>
        </p:txBody>
      </p:sp>
      <p:pic>
        <p:nvPicPr>
          <p:cNvPr id="5" name="מציין מיקום תוכן 4">
            <a:extLst>
              <a:ext uri="{FF2B5EF4-FFF2-40B4-BE49-F238E27FC236}">
                <a16:creationId xmlns:a16="http://schemas.microsoft.com/office/drawing/2014/main" id="{55C5EFC1-9D84-41BB-FD6A-0FBBF609209E}"/>
              </a:ext>
            </a:extLst>
          </p:cNvPr>
          <p:cNvPicPr>
            <a:picLocks noGrp="1" noChangeAspect="1"/>
          </p:cNvPicPr>
          <p:nvPr>
            <p:ph idx="1"/>
          </p:nvPr>
        </p:nvPicPr>
        <p:blipFill>
          <a:blip r:embed="rId2"/>
          <a:stretch>
            <a:fillRect/>
          </a:stretch>
        </p:blipFill>
        <p:spPr>
          <a:xfrm>
            <a:off x="685800" y="2353677"/>
            <a:ext cx="10820400" cy="2370861"/>
          </a:xfrm>
        </p:spPr>
      </p:pic>
    </p:spTree>
    <p:extLst>
      <p:ext uri="{BB962C8B-B14F-4D97-AF65-F5344CB8AC3E}">
        <p14:creationId xmlns:p14="http://schemas.microsoft.com/office/powerpoint/2010/main" val="12384129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78E5EC-C262-DD44-8835-FE51983AF26F}"/>
              </a:ext>
            </a:extLst>
          </p:cNvPr>
          <p:cNvSpPr>
            <a:spLocks noGrp="1"/>
          </p:cNvSpPr>
          <p:nvPr>
            <p:ph type="title"/>
          </p:nvPr>
        </p:nvSpPr>
        <p:spPr/>
        <p:txBody>
          <a:bodyPr/>
          <a:lstStyle/>
          <a:p>
            <a:pPr algn="ctr"/>
            <a:r>
              <a:rPr lang="he-IL" sz="5400" b="1" u="sng" dirty="0"/>
              <a:t>חלוקת העבודה</a:t>
            </a:r>
            <a:endParaRPr lang="en-US" sz="5400" b="1" u="sng" dirty="0"/>
          </a:p>
        </p:txBody>
      </p:sp>
      <p:sp>
        <p:nvSpPr>
          <p:cNvPr id="3" name="Content Placeholder 2">
            <a:extLst>
              <a:ext uri="{FF2B5EF4-FFF2-40B4-BE49-F238E27FC236}">
                <a16:creationId xmlns:a16="http://schemas.microsoft.com/office/drawing/2014/main" id="{E805024B-1EA6-8546-B43D-033E5567CF55}"/>
              </a:ext>
            </a:extLst>
          </p:cNvPr>
          <p:cNvSpPr>
            <a:spLocks noGrp="1"/>
          </p:cNvSpPr>
          <p:nvPr>
            <p:ph idx="1"/>
          </p:nvPr>
        </p:nvSpPr>
        <p:spPr/>
        <p:txBody>
          <a:bodyPr>
            <a:normAutofit/>
          </a:bodyPr>
          <a:lstStyle/>
          <a:p>
            <a:r>
              <a:rPr lang="he-IL" sz="2800" dirty="0"/>
              <a:t>מתן: יצירת טבלאות ועבודה על שאילתות </a:t>
            </a:r>
            <a:r>
              <a:rPr lang="he-IL" sz="2800" dirty="0" err="1"/>
              <a:t>בdb</a:t>
            </a:r>
            <a:endParaRPr lang="he-IL" sz="2800" dirty="0"/>
          </a:p>
          <a:p>
            <a:r>
              <a:rPr lang="he-IL" sz="2800" dirty="0"/>
              <a:t>אורי: עבודה על שאילתות ב </a:t>
            </a:r>
            <a:r>
              <a:rPr lang="he-IL" sz="2800" dirty="0" err="1"/>
              <a:t>db</a:t>
            </a:r>
            <a:r>
              <a:rPr lang="he-IL" sz="2800" dirty="0"/>
              <a:t>  ויצירת </a:t>
            </a:r>
            <a:r>
              <a:rPr lang="he-IL" sz="2800" dirty="0" err="1"/>
              <a:t>gui</a:t>
            </a:r>
            <a:r>
              <a:rPr lang="he-IL" sz="2800" dirty="0"/>
              <a:t> לאפליקציה.</a:t>
            </a:r>
            <a:endParaRPr lang="en-US" sz="2800" dirty="0"/>
          </a:p>
        </p:txBody>
      </p:sp>
    </p:spTree>
    <p:extLst>
      <p:ext uri="{BB962C8B-B14F-4D97-AF65-F5344CB8AC3E}">
        <p14:creationId xmlns:p14="http://schemas.microsoft.com/office/powerpoint/2010/main" val="17877823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18D538FB-0F89-6226-9135-0120DB6AF7B1}"/>
              </a:ext>
            </a:extLst>
          </p:cNvPr>
          <p:cNvSpPr>
            <a:spLocks noGrp="1"/>
          </p:cNvSpPr>
          <p:nvPr>
            <p:ph type="title"/>
          </p:nvPr>
        </p:nvSpPr>
        <p:spPr/>
        <p:txBody>
          <a:bodyPr>
            <a:normAutofit/>
          </a:bodyPr>
          <a:lstStyle/>
          <a:p>
            <a:pPr algn="ctr"/>
            <a:r>
              <a:rPr lang="he-IL" sz="5400" b="1" u="sng" dirty="0"/>
              <a:t>יצירת טבלאות</a:t>
            </a:r>
          </a:p>
        </p:txBody>
      </p:sp>
      <p:sp>
        <p:nvSpPr>
          <p:cNvPr id="4" name="מציין מיקום תוכן 3">
            <a:extLst>
              <a:ext uri="{FF2B5EF4-FFF2-40B4-BE49-F238E27FC236}">
                <a16:creationId xmlns:a16="http://schemas.microsoft.com/office/drawing/2014/main" id="{BD7725D7-1595-73E2-541E-E5E223369A34}"/>
              </a:ext>
            </a:extLst>
          </p:cNvPr>
          <p:cNvSpPr>
            <a:spLocks noGrp="1"/>
          </p:cNvSpPr>
          <p:nvPr>
            <p:ph idx="1"/>
          </p:nvPr>
        </p:nvSpPr>
        <p:spPr/>
        <p:txBody>
          <a:bodyPr/>
          <a:lstStyle/>
          <a:p>
            <a:endParaRPr lang="he-IL"/>
          </a:p>
        </p:txBody>
      </p:sp>
      <p:pic>
        <p:nvPicPr>
          <p:cNvPr id="6" name="תמונה 5">
            <a:extLst>
              <a:ext uri="{FF2B5EF4-FFF2-40B4-BE49-F238E27FC236}">
                <a16:creationId xmlns:a16="http://schemas.microsoft.com/office/drawing/2014/main" id="{041C283D-A0FA-9FC8-121A-6ECC12D87168}"/>
              </a:ext>
            </a:extLst>
          </p:cNvPr>
          <p:cNvPicPr>
            <a:picLocks noChangeAspect="1"/>
          </p:cNvPicPr>
          <p:nvPr/>
        </p:nvPicPr>
        <p:blipFill rotWithShape="1">
          <a:blip r:embed="rId2"/>
          <a:srcRect l="21919" t="17370" r="44105" b="53146"/>
          <a:stretch/>
        </p:blipFill>
        <p:spPr>
          <a:xfrm>
            <a:off x="2412643" y="2152442"/>
            <a:ext cx="7867815" cy="4108360"/>
          </a:xfrm>
          <a:prstGeom prst="rect">
            <a:avLst/>
          </a:prstGeom>
        </p:spPr>
      </p:pic>
    </p:spTree>
    <p:extLst>
      <p:ext uri="{BB962C8B-B14F-4D97-AF65-F5344CB8AC3E}">
        <p14:creationId xmlns:p14="http://schemas.microsoft.com/office/powerpoint/2010/main" val="7529699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18D538FB-0F89-6226-9135-0120DB6AF7B1}"/>
              </a:ext>
            </a:extLst>
          </p:cNvPr>
          <p:cNvSpPr>
            <a:spLocks noGrp="1"/>
          </p:cNvSpPr>
          <p:nvPr>
            <p:ph type="title"/>
          </p:nvPr>
        </p:nvSpPr>
        <p:spPr/>
        <p:txBody>
          <a:bodyPr>
            <a:normAutofit/>
          </a:bodyPr>
          <a:lstStyle/>
          <a:p>
            <a:pPr algn="ctr"/>
            <a:r>
              <a:rPr lang="he-IL" sz="5400" b="1" u="sng" dirty="0"/>
              <a:t>יצירת טבלאות</a:t>
            </a:r>
          </a:p>
        </p:txBody>
      </p:sp>
      <p:pic>
        <p:nvPicPr>
          <p:cNvPr id="6" name="תמונה 5">
            <a:extLst>
              <a:ext uri="{FF2B5EF4-FFF2-40B4-BE49-F238E27FC236}">
                <a16:creationId xmlns:a16="http://schemas.microsoft.com/office/drawing/2014/main" id="{F1AACF79-8E6F-AAA9-CB97-3873863D9D74}"/>
              </a:ext>
            </a:extLst>
          </p:cNvPr>
          <p:cNvPicPr>
            <a:picLocks noChangeAspect="1"/>
          </p:cNvPicPr>
          <p:nvPr/>
        </p:nvPicPr>
        <p:blipFill rotWithShape="1">
          <a:blip r:embed="rId2"/>
          <a:srcRect l="19847" t="15399" r="47269" b="42629"/>
          <a:stretch/>
        </p:blipFill>
        <p:spPr>
          <a:xfrm>
            <a:off x="2998631" y="1918952"/>
            <a:ext cx="6297769" cy="4874653"/>
          </a:xfrm>
          <a:prstGeom prst="rect">
            <a:avLst/>
          </a:prstGeom>
        </p:spPr>
      </p:pic>
    </p:spTree>
    <p:extLst>
      <p:ext uri="{BB962C8B-B14F-4D97-AF65-F5344CB8AC3E}">
        <p14:creationId xmlns:p14="http://schemas.microsoft.com/office/powerpoint/2010/main" val="16368165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18D538FB-0F89-6226-9135-0120DB6AF7B1}"/>
              </a:ext>
            </a:extLst>
          </p:cNvPr>
          <p:cNvSpPr>
            <a:spLocks noGrp="1"/>
          </p:cNvSpPr>
          <p:nvPr>
            <p:ph type="title"/>
          </p:nvPr>
        </p:nvSpPr>
        <p:spPr/>
        <p:txBody>
          <a:bodyPr>
            <a:normAutofit/>
          </a:bodyPr>
          <a:lstStyle/>
          <a:p>
            <a:pPr algn="ctr"/>
            <a:r>
              <a:rPr lang="he-IL" sz="5400" b="1" u="sng" dirty="0"/>
              <a:t>יצירת טבלאות</a:t>
            </a:r>
          </a:p>
        </p:txBody>
      </p:sp>
      <p:pic>
        <p:nvPicPr>
          <p:cNvPr id="6" name="תמונה 5">
            <a:extLst>
              <a:ext uri="{FF2B5EF4-FFF2-40B4-BE49-F238E27FC236}">
                <a16:creationId xmlns:a16="http://schemas.microsoft.com/office/drawing/2014/main" id="{26AA2FC4-F0AD-0C9B-1325-B76193D535B3}"/>
              </a:ext>
            </a:extLst>
          </p:cNvPr>
          <p:cNvPicPr>
            <a:picLocks noChangeAspect="1"/>
          </p:cNvPicPr>
          <p:nvPr/>
        </p:nvPicPr>
        <p:blipFill rotWithShape="1">
          <a:blip r:embed="rId2"/>
          <a:srcRect l="18774" t="15586" r="31166" b="11146"/>
          <a:stretch/>
        </p:blipFill>
        <p:spPr>
          <a:xfrm>
            <a:off x="3488028" y="1835239"/>
            <a:ext cx="5552941" cy="4890463"/>
          </a:xfrm>
          <a:prstGeom prst="rect">
            <a:avLst/>
          </a:prstGeom>
        </p:spPr>
      </p:pic>
    </p:spTree>
    <p:extLst>
      <p:ext uri="{BB962C8B-B14F-4D97-AF65-F5344CB8AC3E}">
        <p14:creationId xmlns:p14="http://schemas.microsoft.com/office/powerpoint/2010/main" val="10857369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18D538FB-0F89-6226-9135-0120DB6AF7B1}"/>
              </a:ext>
            </a:extLst>
          </p:cNvPr>
          <p:cNvSpPr>
            <a:spLocks noGrp="1"/>
          </p:cNvSpPr>
          <p:nvPr>
            <p:ph type="title"/>
          </p:nvPr>
        </p:nvSpPr>
        <p:spPr/>
        <p:txBody>
          <a:bodyPr>
            <a:normAutofit/>
          </a:bodyPr>
          <a:lstStyle/>
          <a:p>
            <a:pPr algn="ctr"/>
            <a:r>
              <a:rPr lang="he-IL" sz="5400" b="1" u="sng" dirty="0"/>
              <a:t>יצירת טבלאות</a:t>
            </a:r>
          </a:p>
        </p:txBody>
      </p:sp>
      <p:pic>
        <p:nvPicPr>
          <p:cNvPr id="6" name="תמונה 5">
            <a:extLst>
              <a:ext uri="{FF2B5EF4-FFF2-40B4-BE49-F238E27FC236}">
                <a16:creationId xmlns:a16="http://schemas.microsoft.com/office/drawing/2014/main" id="{A35C034A-9D51-BE0F-9C68-87F5F8411797}"/>
              </a:ext>
            </a:extLst>
          </p:cNvPr>
          <p:cNvPicPr>
            <a:picLocks noChangeAspect="1"/>
          </p:cNvPicPr>
          <p:nvPr/>
        </p:nvPicPr>
        <p:blipFill rotWithShape="1">
          <a:blip r:embed="rId2"/>
          <a:srcRect l="21147" t="15306" r="33709" b="63380"/>
          <a:stretch/>
        </p:blipFill>
        <p:spPr>
          <a:xfrm>
            <a:off x="592909" y="2292438"/>
            <a:ext cx="11468836" cy="3258355"/>
          </a:xfrm>
          <a:prstGeom prst="rect">
            <a:avLst/>
          </a:prstGeom>
        </p:spPr>
      </p:pic>
    </p:spTree>
    <p:extLst>
      <p:ext uri="{BB962C8B-B14F-4D97-AF65-F5344CB8AC3E}">
        <p14:creationId xmlns:p14="http://schemas.microsoft.com/office/powerpoint/2010/main" val="30751008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18D538FB-0F89-6226-9135-0120DB6AF7B1}"/>
              </a:ext>
            </a:extLst>
          </p:cNvPr>
          <p:cNvSpPr>
            <a:spLocks noGrp="1"/>
          </p:cNvSpPr>
          <p:nvPr>
            <p:ph type="title"/>
          </p:nvPr>
        </p:nvSpPr>
        <p:spPr/>
        <p:txBody>
          <a:bodyPr>
            <a:normAutofit/>
          </a:bodyPr>
          <a:lstStyle/>
          <a:p>
            <a:pPr algn="ctr"/>
            <a:r>
              <a:rPr lang="he-IL" sz="5400" b="1" u="sng" dirty="0"/>
              <a:t>יצירת טבלאות</a:t>
            </a:r>
          </a:p>
        </p:txBody>
      </p:sp>
      <p:pic>
        <p:nvPicPr>
          <p:cNvPr id="4" name="תמונה 3">
            <a:extLst>
              <a:ext uri="{FF2B5EF4-FFF2-40B4-BE49-F238E27FC236}">
                <a16:creationId xmlns:a16="http://schemas.microsoft.com/office/drawing/2014/main" id="{1D472766-F560-B428-1B3C-247086413BBA}"/>
              </a:ext>
            </a:extLst>
          </p:cNvPr>
          <p:cNvPicPr>
            <a:picLocks noChangeAspect="1"/>
          </p:cNvPicPr>
          <p:nvPr/>
        </p:nvPicPr>
        <p:blipFill rotWithShape="1">
          <a:blip r:embed="rId2"/>
          <a:srcRect l="19226" t="36346" r="32353" b="24414"/>
          <a:stretch/>
        </p:blipFill>
        <p:spPr>
          <a:xfrm>
            <a:off x="2663957" y="2388196"/>
            <a:ext cx="7708005" cy="3758791"/>
          </a:xfrm>
          <a:prstGeom prst="rect">
            <a:avLst/>
          </a:prstGeom>
        </p:spPr>
      </p:pic>
    </p:spTree>
    <p:extLst>
      <p:ext uri="{BB962C8B-B14F-4D97-AF65-F5344CB8AC3E}">
        <p14:creationId xmlns:p14="http://schemas.microsoft.com/office/powerpoint/2010/main" val="37554920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E2B60B44-4D50-57CA-B577-BC392CA864F7}"/>
              </a:ext>
            </a:extLst>
          </p:cNvPr>
          <p:cNvSpPr>
            <a:spLocks noGrp="1"/>
          </p:cNvSpPr>
          <p:nvPr>
            <p:ph type="title"/>
          </p:nvPr>
        </p:nvSpPr>
        <p:spPr/>
        <p:txBody>
          <a:bodyPr/>
          <a:lstStyle/>
          <a:p>
            <a:pPr algn="ctr"/>
            <a:r>
              <a:rPr lang="en-US" b="1" u="sng" dirty="0"/>
              <a:t>DATA BASE</a:t>
            </a:r>
            <a:endParaRPr lang="he-IL" b="1" u="sng" dirty="0"/>
          </a:p>
        </p:txBody>
      </p:sp>
      <p:sp>
        <p:nvSpPr>
          <p:cNvPr id="3" name="מציין מיקום תוכן 2">
            <a:extLst>
              <a:ext uri="{FF2B5EF4-FFF2-40B4-BE49-F238E27FC236}">
                <a16:creationId xmlns:a16="http://schemas.microsoft.com/office/drawing/2014/main" id="{FAB7AAEA-72BD-FF0C-AF62-BCFC2EAA76EA}"/>
              </a:ext>
            </a:extLst>
          </p:cNvPr>
          <p:cNvSpPr>
            <a:spLocks noGrp="1"/>
          </p:cNvSpPr>
          <p:nvPr>
            <p:ph idx="1"/>
          </p:nvPr>
        </p:nvSpPr>
        <p:spPr/>
        <p:txBody>
          <a:bodyPr>
            <a:normAutofit/>
          </a:bodyPr>
          <a:lstStyle/>
          <a:p>
            <a:r>
              <a:rPr lang="he-IL" sz="3200" b="1" dirty="0"/>
              <a:t>את ה </a:t>
            </a:r>
            <a:r>
              <a:rPr lang="en-US" sz="3200" b="1" dirty="0"/>
              <a:t>DB</a:t>
            </a:r>
            <a:r>
              <a:rPr lang="he-IL" sz="3200" b="1" dirty="0"/>
              <a:t> מילאנו באמצעות תוכנה שיצרה סקריפט והכניסה נתונים רבים על מנת שתהיה מערכת פונקציונאלית ו</a:t>
            </a:r>
            <a:r>
              <a:rPr lang="en-US" sz="3200" b="1" dirty="0"/>
              <a:t> DB</a:t>
            </a:r>
            <a:r>
              <a:rPr lang="he-IL" sz="3200" b="1" dirty="0"/>
              <a:t> עשיר בתוכן.</a:t>
            </a:r>
          </a:p>
        </p:txBody>
      </p:sp>
      <mc:AlternateContent xmlns:mc="http://schemas.openxmlformats.org/markup-compatibility/2006" xmlns:p14="http://schemas.microsoft.com/office/powerpoint/2010/main">
        <mc:Choice Requires="p14">
          <p:contentPart p14:bwMode="auto" r:id="rId2">
            <p14:nvContentPartPr>
              <p14:cNvPr id="4" name="דיו 3">
                <a:extLst>
                  <a:ext uri="{FF2B5EF4-FFF2-40B4-BE49-F238E27FC236}">
                    <a16:creationId xmlns:a16="http://schemas.microsoft.com/office/drawing/2014/main" id="{6110B4D2-9870-5F11-7A8D-481861040832}"/>
                  </a:ext>
                </a:extLst>
              </p14:cNvPr>
              <p14:cNvContentPartPr/>
              <p14:nvPr/>
            </p14:nvContentPartPr>
            <p14:xfrm>
              <a:off x="9229807" y="1758325"/>
              <a:ext cx="360" cy="360"/>
            </p14:xfrm>
          </p:contentPart>
        </mc:Choice>
        <mc:Fallback xmlns="">
          <p:pic>
            <p:nvPicPr>
              <p:cNvPr id="4" name="דיו 3">
                <a:extLst>
                  <a:ext uri="{FF2B5EF4-FFF2-40B4-BE49-F238E27FC236}">
                    <a16:creationId xmlns:a16="http://schemas.microsoft.com/office/drawing/2014/main" id="{6110B4D2-9870-5F11-7A8D-481861040832}"/>
                  </a:ext>
                </a:extLst>
              </p:cNvPr>
              <p:cNvPicPr/>
              <p:nvPr/>
            </p:nvPicPr>
            <p:blipFill>
              <a:blip r:embed="rId3"/>
              <a:stretch>
                <a:fillRect/>
              </a:stretch>
            </p:blipFill>
            <p:spPr>
              <a:xfrm>
                <a:off x="9212167" y="1722685"/>
                <a:ext cx="36000" cy="72000"/>
              </a:xfrm>
              <a:prstGeom prst="rect">
                <a:avLst/>
              </a:prstGeom>
            </p:spPr>
          </p:pic>
        </mc:Fallback>
      </mc:AlternateContent>
    </p:spTree>
    <p:extLst>
      <p:ext uri="{BB962C8B-B14F-4D97-AF65-F5344CB8AC3E}">
        <p14:creationId xmlns:p14="http://schemas.microsoft.com/office/powerpoint/2010/main" val="3289240465"/>
      </p:ext>
    </p:extLst>
  </p:cSld>
  <p:clrMapOvr>
    <a:masterClrMapping/>
  </p:clrMapOvr>
</p:sld>
</file>

<file path=ppt/theme/theme1.xml><?xml version="1.0" encoding="utf-8"?>
<a:theme xmlns:a="http://schemas.openxmlformats.org/drawingml/2006/main" name="שובל אדים">
  <a:themeElements>
    <a:clrScheme name="שובל אדים">
      <a:dk1>
        <a:sysClr val="windowText" lastClr="000000"/>
      </a:dk1>
      <a:lt1>
        <a:sysClr val="window" lastClr="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שובל אדים">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שובל אדים">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8F31A783-2159-4870-BC29-2BA7D038EA44}"/>
    </a:ext>
  </a:extLst>
</a:theme>
</file>

<file path=docProps/app.xml><?xml version="1.0" encoding="utf-8"?>
<Properties xmlns="http://schemas.openxmlformats.org/officeDocument/2006/extended-properties" xmlns:vt="http://schemas.openxmlformats.org/officeDocument/2006/docPropsVTypes">
  <Template>TM04033937[[fn=שובל אדים]]</Template>
  <TotalTime>495</TotalTime>
  <Words>735</Words>
  <Application>Microsoft Office PowerPoint</Application>
  <PresentationFormat>מסך רחב</PresentationFormat>
  <Paragraphs>85</Paragraphs>
  <Slides>31</Slides>
  <Notes>0</Notes>
  <HiddenSlides>0</HiddenSlides>
  <MMClips>0</MMClips>
  <ScaleCrop>false</ScaleCrop>
  <HeadingPairs>
    <vt:vector size="6" baseType="variant">
      <vt:variant>
        <vt:lpstr>גופנים בשימוש</vt:lpstr>
      </vt:variant>
      <vt:variant>
        <vt:i4>4</vt:i4>
      </vt:variant>
      <vt:variant>
        <vt:lpstr>ערכת נושא</vt:lpstr>
      </vt:variant>
      <vt:variant>
        <vt:i4>1</vt:i4>
      </vt:variant>
      <vt:variant>
        <vt:lpstr>כותרות שקופיות</vt:lpstr>
      </vt:variant>
      <vt:variant>
        <vt:i4>31</vt:i4>
      </vt:variant>
    </vt:vector>
  </HeadingPairs>
  <TitlesOfParts>
    <vt:vector size="36" baseType="lpstr">
      <vt:lpstr>Arial</vt:lpstr>
      <vt:lpstr>Calibri</vt:lpstr>
      <vt:lpstr>Century Gothic</vt:lpstr>
      <vt:lpstr>Consolas</vt:lpstr>
      <vt:lpstr>שובל אדים</vt:lpstr>
      <vt:lpstr>אפליקצית "Foods"  מתן כהן:315823179 אורי אשכנזי: 205389414</vt:lpstr>
      <vt:lpstr>מטרת האפליקציה</vt:lpstr>
      <vt:lpstr>תרשים</vt:lpstr>
      <vt:lpstr>יצירת טבלאות</vt:lpstr>
      <vt:lpstr>יצירת טבלאות</vt:lpstr>
      <vt:lpstr>יצירת טבלאות</vt:lpstr>
      <vt:lpstr>יצירת טבלאות</vt:lpstr>
      <vt:lpstr>יצירת טבלאות</vt:lpstr>
      <vt:lpstr>DATA BASE</vt:lpstr>
      <vt:lpstr>מסך פתיחה</vt:lpstr>
      <vt:lpstr>משתמש אורח</vt:lpstr>
      <vt:lpstr>מערכת ניהול המשתמשים</vt:lpstr>
      <vt:lpstr>משתמש רשום שמתחבר למערכת</vt:lpstr>
      <vt:lpstr>משתמש רשום שמתחבר למערכת</vt:lpstr>
      <vt:lpstr>משתמש רשום שמתחבר למערכת</vt:lpstr>
      <vt:lpstr>מערכת ניהול המשתמשים</vt:lpstr>
      <vt:lpstr>משתמש רשום שמתחבר למערכת</vt:lpstr>
      <vt:lpstr>מערכת ניהול המשתמשים</vt:lpstr>
      <vt:lpstr>מערכת ניהול המשתמשים</vt:lpstr>
      <vt:lpstr>מערכת ניהול המשתמשים</vt:lpstr>
      <vt:lpstr>מערכת ניהול המשתמשים</vt:lpstr>
      <vt:lpstr>מערכת ניהול המשתמשים</vt:lpstr>
      <vt:lpstr>ממשק מנהל מערכת</vt:lpstr>
      <vt:lpstr>ממשק מנהל מערכת</vt:lpstr>
      <vt:lpstr>ממשק מנהל מערכת</vt:lpstr>
      <vt:lpstr>ממשק מנהל מערכת</vt:lpstr>
      <vt:lpstr>ממשק מנהל מערכת</vt:lpstr>
      <vt:lpstr>ממשק מנהל מערכת</vt:lpstr>
      <vt:lpstr>מערכת ניהול המשתמשים</vt:lpstr>
      <vt:lpstr>DB BACKUP</vt:lpstr>
      <vt:lpstr>חלוקת העבודה</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אפליקציית "Foods"</dc:title>
  <dc:creator>כהן מתן</dc:creator>
  <cp:lastModifiedBy>כהן מתן</cp:lastModifiedBy>
  <cp:revision>41</cp:revision>
  <dcterms:created xsi:type="dcterms:W3CDTF">2022-09-04T08:09:01Z</dcterms:created>
  <dcterms:modified xsi:type="dcterms:W3CDTF">2022-10-18T06:25:03Z</dcterms:modified>
</cp:coreProperties>
</file>